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comment1.xml" ContentType="application/vnd.openxmlformats-officedocument.presentationml.comments+xml"/>
  <Override PartName="/ppt/notesSlides/notesSlide13.xml" ContentType="application/vnd.openxmlformats-officedocument.presentationml.notesSlide+xml"/>
  <Override PartName="/ppt/comments/comment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6858000" type="screen4x3"/>
  <p:notesSz cx="6858000" cy="9144000"/>
  <p:embeddedFontLst>
    <p:embeddedFont>
      <p:font typeface="Calibri" panose="020F0502020204030204" pitchFamily="34" charset="0"/>
      <p:regular r:id="rId16"/>
      <p:bold r:id="rId17"/>
      <p:italic r:id="rId18"/>
      <p:boldItalic r:id="rId19"/>
    </p:embeddedFont>
    <p:embeddedFont>
      <p:font typeface="Century Gothic" panose="020B0502020202020204" pitchFamily="3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ERRY ALLEN"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A349C8B-E74F-411A-8EE5-55C99E7E50C4}">
  <a:tblStyle styleId="{8A349C8B-E74F-411A-8EE5-55C99E7E50C4}"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3"/>
  </p:normalViewPr>
  <p:slideViewPr>
    <p:cSldViewPr snapToGrid="0" snapToObjects="1" showGuides="1">
      <p:cViewPr varScale="1">
        <p:scale>
          <a:sx n="117" d="100"/>
          <a:sy n="117" d="100"/>
        </p:scale>
        <p:origin x="1480" y="17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7-08-31T01:13:02.575" idx="1">
    <p:pos x="6000" y="0"/>
    <p:text>Should this be moved before? I assumed that future directions would be the final slide?</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17-08-31T01:13:24.776" idx="2">
    <p:pos x="6000" y="0"/>
    <p:text>Should this be moved before or deleted? I assumed that future directions would be the final slide?</p:text>
  </p:cm>
</p:cmLst>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Char char="●"/>
              <a:defRPr sz="1200" b="0" i="0" u="none" strike="noStrike" cap="none">
                <a:solidFill>
                  <a:schemeClr val="dk1"/>
                </a:solidFill>
                <a:latin typeface="Calibri"/>
                <a:ea typeface="Calibri"/>
                <a:cs typeface="Calibri"/>
                <a:sym typeface="Calibri"/>
              </a:defRPr>
            </a:lvl1pPr>
            <a:lvl2pPr marL="457200" marR="0" lvl="1" indent="0" algn="l" rtl="0">
              <a:spcBef>
                <a:spcPts val="0"/>
              </a:spcBef>
              <a:buChar char="○"/>
              <a:defRPr sz="1200" b="0" i="0" u="none" strike="noStrike" cap="none">
                <a:solidFill>
                  <a:schemeClr val="dk1"/>
                </a:solidFill>
                <a:latin typeface="Calibri"/>
                <a:ea typeface="Calibri"/>
                <a:cs typeface="Calibri"/>
                <a:sym typeface="Calibri"/>
              </a:defRPr>
            </a:lvl2pPr>
            <a:lvl3pPr marL="914400" marR="0" lvl="2" indent="0" algn="l" rtl="0">
              <a:spcBef>
                <a:spcPts val="0"/>
              </a:spcBef>
              <a:buChar char="■"/>
              <a:defRPr sz="1200" b="0" i="0" u="none" strike="noStrike" cap="none">
                <a:solidFill>
                  <a:schemeClr val="dk1"/>
                </a:solidFill>
                <a:latin typeface="Calibri"/>
                <a:ea typeface="Calibri"/>
                <a:cs typeface="Calibri"/>
                <a:sym typeface="Calibri"/>
              </a:defRPr>
            </a:lvl3pPr>
            <a:lvl4pPr marL="1371600" marR="0" lvl="3" indent="0" algn="l" rtl="0">
              <a:spcBef>
                <a:spcPts val="0"/>
              </a:spcBef>
              <a:buChar char="●"/>
              <a:defRPr sz="1200" b="0" i="0" u="none" strike="noStrike" cap="none">
                <a:solidFill>
                  <a:schemeClr val="dk1"/>
                </a:solidFill>
                <a:latin typeface="Calibri"/>
                <a:ea typeface="Calibri"/>
                <a:cs typeface="Calibri"/>
                <a:sym typeface="Calibri"/>
              </a:defRPr>
            </a:lvl4pPr>
            <a:lvl5pPr marL="1828800" marR="0" lvl="4" indent="0" algn="l" rtl="0">
              <a:spcBef>
                <a:spcPts val="0"/>
              </a:spcBef>
              <a:buChar char="○"/>
              <a:defRPr sz="1200" b="0" i="0" u="none" strike="noStrike" cap="none">
                <a:solidFill>
                  <a:schemeClr val="dk1"/>
                </a:solidFill>
                <a:latin typeface="Calibri"/>
                <a:ea typeface="Calibri"/>
                <a:cs typeface="Calibri"/>
                <a:sym typeface="Calibri"/>
              </a:defRPr>
            </a:lvl5pPr>
            <a:lvl6pPr marL="2286000" marR="0" lvl="5" indent="0" algn="l" rtl="0">
              <a:spcBef>
                <a:spcPts val="0"/>
              </a:spcBef>
              <a:buChar char="■"/>
              <a:defRPr sz="1200" b="0" i="0" u="none" strike="noStrike" cap="none">
                <a:solidFill>
                  <a:schemeClr val="dk1"/>
                </a:solidFill>
                <a:latin typeface="Calibri"/>
                <a:ea typeface="Calibri"/>
                <a:cs typeface="Calibri"/>
                <a:sym typeface="Calibri"/>
              </a:defRPr>
            </a:lvl6pPr>
            <a:lvl7pPr marL="2743200" marR="0" lvl="6" indent="0" algn="l" rtl="0">
              <a:spcBef>
                <a:spcPts val="0"/>
              </a:spcBef>
              <a:buChar char="●"/>
              <a:defRPr sz="1200" b="0" i="0" u="none" strike="noStrike" cap="none">
                <a:solidFill>
                  <a:schemeClr val="dk1"/>
                </a:solidFill>
                <a:latin typeface="Calibri"/>
                <a:ea typeface="Calibri"/>
                <a:cs typeface="Calibri"/>
                <a:sym typeface="Calibri"/>
              </a:defRPr>
            </a:lvl7pPr>
            <a:lvl8pPr marL="3200400" marR="0" lvl="7" indent="0" algn="l" rtl="0">
              <a:spcBef>
                <a:spcPts val="0"/>
              </a:spcBef>
              <a:buChar char="○"/>
              <a:defRPr sz="1200" b="0" i="0" u="none" strike="noStrike" cap="none">
                <a:solidFill>
                  <a:schemeClr val="dk1"/>
                </a:solidFill>
                <a:latin typeface="Calibri"/>
                <a:ea typeface="Calibri"/>
                <a:cs typeface="Calibri"/>
                <a:sym typeface="Calibri"/>
              </a:defRPr>
            </a:lvl8pPr>
            <a:lvl9pPr marL="3657600" marR="0" lvl="8" indent="0" algn="l" rtl="0">
              <a:spcBef>
                <a:spcPts val="0"/>
              </a:spcBef>
              <a:buChar char="■"/>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1" name="Shape 12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**What is our title?</a:t>
            </a:r>
          </a:p>
        </p:txBody>
      </p:sp>
      <p:sp>
        <p:nvSpPr>
          <p:cNvPr id="122" name="Shape 12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1</a:t>
            </a:fld>
            <a:endParaRPr lang="en-US"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96" name="Shape 19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http://freakonomics.com/2014/12/04/how-to-fix-a-broken-high-schooler-in-four-easy-steps-full-transcript/</a:t>
            </a:r>
          </a:p>
        </p:txBody>
      </p:sp>
      <p:sp>
        <p:nvSpPr>
          <p:cNvPr id="197" name="Shape 19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10</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3" name="Shape 2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Clr>
                <a:schemeClr val="dk1"/>
              </a:buClr>
              <a:buSzPct val="91666"/>
              <a:buFont typeface="Arial"/>
              <a:buNone/>
            </a:pPr>
            <a:r>
              <a:rPr lang="en-US"/>
              <a:t>What were some limitations of our models?</a:t>
            </a:r>
          </a:p>
          <a:p>
            <a:pPr lvl="0">
              <a:spcBef>
                <a:spcPts val="0"/>
              </a:spcBef>
              <a:buClr>
                <a:schemeClr val="dk1"/>
              </a:buClr>
              <a:buSzPct val="91666"/>
              <a:buFont typeface="Arial"/>
              <a:buNone/>
            </a:pPr>
            <a:r>
              <a:rPr lang="en-US"/>
              <a:t>What factors contributed the most to dropping out? What additional information would be helpful to inform dropout rates?</a:t>
            </a:r>
          </a:p>
          <a:p>
            <a:pPr lvl="0">
              <a:spcBef>
                <a:spcPts val="0"/>
              </a:spcBef>
              <a:buClr>
                <a:schemeClr val="dk1"/>
              </a:buClr>
              <a:buSzPct val="91666"/>
              <a:buFont typeface="Arial"/>
              <a:buNone/>
            </a:pPr>
            <a:r>
              <a:rPr lang="en-US"/>
              <a:t>How do we use these analyses to help educators bridge the gap with students?</a:t>
            </a:r>
          </a:p>
          <a:p>
            <a:pPr lvl="0">
              <a:spcBef>
                <a:spcPts val="0"/>
              </a:spcBef>
              <a:buClr>
                <a:schemeClr val="dk1"/>
              </a:buClr>
              <a:buSzPct val="91666"/>
              <a:buFont typeface="Arial"/>
              <a:buNone/>
            </a:pPr>
            <a:endParaRPr/>
          </a:p>
          <a:p>
            <a:pPr lvl="0">
              <a:spcBef>
                <a:spcPts val="0"/>
              </a:spcBef>
              <a:buClr>
                <a:schemeClr val="dk1"/>
              </a:buClr>
              <a:buSzPct val="91666"/>
              <a:buFont typeface="Arial"/>
              <a:buNone/>
            </a:pPr>
            <a:r>
              <a:rPr lang="en-US"/>
              <a:t> </a:t>
            </a:r>
          </a:p>
        </p:txBody>
      </p:sp>
      <p:sp>
        <p:nvSpPr>
          <p:cNvPr id="204" name="Shape 204"/>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10" name="Shape 2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17" name="Shape 2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1" name="Shape 13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a:t> Dropouts typically fall into four broad categories. They 1) failed to succeed academically, 2) faded out over time, 3) were pushed out by their schools, or 4) left school because of life events. iving with natural parents (HS). </a:t>
            </a:r>
          </a:p>
          <a:p>
            <a:pPr marL="0" marR="0" lvl="0" indent="0" algn="l" rtl="0">
              <a:spcBef>
                <a:spcPts val="0"/>
              </a:spcBef>
              <a:buSzPct val="25000"/>
              <a:buNone/>
            </a:pPr>
            <a:endParaRPr/>
          </a:p>
          <a:p>
            <a:pPr lvl="0" rtl="0">
              <a:spcBef>
                <a:spcPts val="0"/>
              </a:spcBef>
              <a:buNone/>
            </a:pPr>
            <a:r>
              <a:rPr lang="en-US" sz="2000">
                <a:solidFill>
                  <a:srgbClr val="595959"/>
                </a:solidFill>
                <a:latin typeface="Century Gothic"/>
                <a:ea typeface="Century Gothic"/>
                <a:cs typeface="Century Gothic"/>
                <a:sym typeface="Century Gothic"/>
              </a:rPr>
              <a:t>drop out factors: individual, family, school and community factors</a:t>
            </a:r>
          </a:p>
          <a:p>
            <a:pPr marL="0" marR="0" lvl="0" indent="0" algn="l" rtl="0">
              <a:spcBef>
                <a:spcPts val="0"/>
              </a:spcBef>
              <a:buSzPct val="25000"/>
              <a:buNone/>
            </a:pPr>
            <a:endParaRPr/>
          </a:p>
        </p:txBody>
      </p:sp>
      <p:sp>
        <p:nvSpPr>
          <p:cNvPr id="132" name="Shape 13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8" name="Shape 13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Leaving school early is associated with long-term costs both to the individual (i.e., income earned, higher rates of incarceration) and to society (welfare costs…)</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Bridgeland article: https://eric.ed.gov/?id=ED513444</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Lack of social support at home, apathy/boredom, and perceived lack of relevance are large factors for dropping out:http://files.eric.ed.gov/fulltext/ED509756.pdf</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Canadian intervention study Pathways to Education: Counseling, Academic, Social and Financial support—including mandated tutoring 2x a week, access to a counselor, parental involvement, and financial incentive for post-secondary school options (college) : http://chairepro.mobme.info/uploads/43_Oreoupoulos%20et%20al.%20Pathway%20to%20Education%202014.pdf</a:t>
            </a:r>
          </a:p>
        </p:txBody>
      </p:sp>
      <p:sp>
        <p:nvSpPr>
          <p:cNvPr id="139" name="Shape 13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3</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8" name="Shape 14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149" name="Shape 149"/>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156" name="Shape 156"/>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3" name="Shape 1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164" name="Shape 164"/>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2" name="Shape 17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Absent rate. Flagged drop outs and people </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People who didn’t drop out—any term that wasn’t their first or last</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People who dropped out, term before they dropped out. </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Randomly selected terms, age at entrance, # exemptions, services, machine learning </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Training and test set. 70% trained, 30% testing. </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Great area under curve Specificity: drop out sensitivity is non-dropout. We caught a large number of studnets who will drive out and and high sensitivity </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ALSO PUT THE TABLE in the slides!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173" name="Shape 17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7</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80" name="Shape 180"/>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a:t>Things to highlight: Absent Rate and Tardy Rate were very important to the model. corroborates existing literature citing lack of student engagement as a contributing factor for drop out</a:t>
            </a:r>
          </a:p>
        </p:txBody>
      </p:sp>
      <p:sp>
        <p:nvSpPr>
          <p:cNvPr id="181" name="Shape 181"/>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8</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86" name="Shape 18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Challenges the students are experiencing </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Text analysis. # are students </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Mental health, factors, school today work </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Intervention pov</a:t>
            </a:r>
          </a:p>
          <a:p>
            <a:pPr marL="0" marR="0" lvl="0" indent="0" algn="l" rtl="0">
              <a:spcBef>
                <a:spcPts val="0"/>
              </a:spcBef>
              <a:buSzPct val="25000"/>
              <a:buNone/>
            </a:pPr>
            <a:endParaRPr/>
          </a:p>
          <a:p>
            <a:pPr marL="0" marR="0" lvl="0" indent="0" algn="l" rtl="0">
              <a:spcBef>
                <a:spcPts val="0"/>
              </a:spcBef>
              <a:buSzPct val="25000"/>
              <a:buNone/>
            </a:pPr>
            <a:r>
              <a:rPr lang="en-US"/>
              <a:t>No single risk factor can predict dropouts but accuracy increases when combinations of multiple risk factors are considered. In addition, there are complex interactions among risk factors and across domains that lead to the process of dropping out. The most significant risk factors (significant if statistically significant results in 2+ studies across all 3 school levels) though are low SES, poor attendance, low achievement and retention/over-age for grade. Other factors identified as a statistically significant predictor by two or more studies in at least one school level (parentheses indicate which school level they are significant) are high number of work hours (High School), parenthood (HS), high-risk peer group (MS), high-risk social behavior (MS), low educational expectations (MS, HS), Low commitment to school (HS), No extracurricular participation (HS), misbehavior (HS), high family mobility (MS), Low educational levels of parents (HS), and not living with natural parents (HS). </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187" name="Shape 18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9</a:t>
            </a:fld>
            <a:endParaRPr lang="en-US"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7"/>
        <p:cNvGrpSpPr/>
        <p:nvPr/>
      </p:nvGrpSpPr>
      <p:grpSpPr>
        <a:xfrm>
          <a:off x="0" y="0"/>
          <a:ext cx="0" cy="0"/>
          <a:chOff x="0" y="0"/>
          <a:chExt cx="0" cy="0"/>
        </a:xfrm>
      </p:grpSpPr>
      <p:sp>
        <p:nvSpPr>
          <p:cNvPr id="18" name="Shape 18"/>
          <p:cNvSpPr txBox="1">
            <a:spLocks noGrp="1"/>
          </p:cNvSpPr>
          <p:nvPr>
            <p:ph type="ctrTitle"/>
          </p:nvPr>
        </p:nvSpPr>
        <p:spPr>
          <a:xfrm>
            <a:off x="0" y="2157318"/>
            <a:ext cx="8915400" cy="877800"/>
          </a:xfrm>
          <a:prstGeom prst="rect">
            <a:avLst/>
          </a:prstGeom>
          <a:solidFill>
            <a:schemeClr val="dk2"/>
          </a:solidFill>
          <a:ln>
            <a:noFill/>
          </a:ln>
        </p:spPr>
        <p:txBody>
          <a:bodyPr lIns="91425" tIns="91425" rIns="91425" bIns="91425" anchor="ctr"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9" name="Shape 19"/>
          <p:cNvSpPr txBox="1">
            <a:spLocks noGrp="1"/>
          </p:cNvSpPr>
          <p:nvPr>
            <p:ph type="subTitle" idx="1"/>
          </p:nvPr>
        </p:nvSpPr>
        <p:spPr>
          <a:xfrm>
            <a:off x="914400" y="3034552"/>
            <a:ext cx="8001000" cy="3823500"/>
          </a:xfrm>
          <a:prstGeom prst="rect">
            <a:avLst/>
          </a:prstGeom>
          <a:solidFill>
            <a:srgbClr val="E3E5DC"/>
          </a:solidFill>
          <a:ln>
            <a:noFill/>
          </a:ln>
        </p:spPr>
        <p:txBody>
          <a:bodyPr lIns="91425" tIns="91425" rIns="91425" bIns="91425" anchor="t" anchorCtr="0"/>
          <a:lstStyle>
            <a:lvl1pPr marL="0" marR="0" lvl="0" indent="0" algn="l" rtl="0">
              <a:spcBef>
                <a:spcPts val="20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457200" marR="0" lvl="1" indent="0" algn="ctr" rtl="0">
              <a:spcBef>
                <a:spcPts val="60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2pPr>
            <a:lvl3pPr marL="914400" marR="0" lvl="2" indent="0" algn="ctr" rtl="0">
              <a:spcBef>
                <a:spcPts val="60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3pPr>
            <a:lvl4pPr marL="1371600" marR="0" lvl="3" indent="0" algn="ctr" rtl="0">
              <a:spcBef>
                <a:spcPts val="60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4pPr>
            <a:lvl5pPr marL="1828800" marR="0" lvl="4" indent="0" algn="ctr" rtl="0">
              <a:spcBef>
                <a:spcPts val="60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5pPr>
            <a:lvl6pPr marL="2286000" marR="0" lvl="5" indent="0" algn="ctr" rtl="0">
              <a:spcBef>
                <a:spcPts val="36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6pPr>
            <a:lvl7pPr marL="2743200" marR="0" lvl="6" indent="0" algn="ctr" rtl="0">
              <a:spcBef>
                <a:spcPts val="36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7pPr>
            <a:lvl8pPr marL="3200400" marR="0" lvl="7" indent="0" algn="ctr" rtl="0">
              <a:spcBef>
                <a:spcPts val="36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8pPr>
            <a:lvl9pPr marL="3657600" marR="0" lvl="8" indent="0" algn="ctr" rtl="0">
              <a:spcBef>
                <a:spcPts val="36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9pPr>
          </a:lstStyle>
          <a:p>
            <a:endParaRPr/>
          </a:p>
        </p:txBody>
      </p:sp>
      <p:sp>
        <p:nvSpPr>
          <p:cNvPr id="20" name="Shape 20"/>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b="0" i="0" u="none" strike="noStrike" cap="none">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21" name="Shape 21"/>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b="0" i="0" u="none" strike="noStrike" cap="none">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22" name="Shape 22"/>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b="0" i="0" u="none" strike="noStrike" cap="none">
                <a:solidFill>
                  <a:srgbClr val="595959"/>
                </a:solidFill>
                <a:latin typeface="Century Gothic"/>
                <a:ea typeface="Century Gothic"/>
                <a:cs typeface="Century Gothic"/>
                <a:sym typeface="Century Gothic"/>
              </a:rPr>
              <a:t>‹#›</a:t>
            </a:fld>
            <a:endParaRPr lang="en-US" sz="800" b="0" i="0" u="none" strike="noStrike" cap="none">
              <a:solidFill>
                <a:srgbClr val="595959"/>
              </a:solidFill>
              <a:latin typeface="Century Gothic"/>
              <a:ea typeface="Century Gothic"/>
              <a:cs typeface="Century Gothic"/>
              <a:sym typeface="Century Gothic"/>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79"/>
        <p:cNvGrpSpPr/>
        <p:nvPr/>
      </p:nvGrpSpPr>
      <p:grpSpPr>
        <a:xfrm>
          <a:off x="0" y="0"/>
          <a:ext cx="0" cy="0"/>
          <a:chOff x="0" y="0"/>
          <a:chExt cx="0" cy="0"/>
        </a:xfrm>
      </p:grpSpPr>
      <p:sp>
        <p:nvSpPr>
          <p:cNvPr id="80" name="Shape 80"/>
          <p:cNvSpPr txBox="1">
            <a:spLocks noGrp="1"/>
          </p:cNvSpPr>
          <p:nvPr>
            <p:ph type="title"/>
          </p:nvPr>
        </p:nvSpPr>
        <p:spPr>
          <a:xfrm>
            <a:off x="0" y="1124712"/>
            <a:ext cx="8915400" cy="914400"/>
          </a:xfrm>
          <a:prstGeom prst="rect">
            <a:avLst/>
          </a:prstGeom>
          <a:solidFill>
            <a:schemeClr val="dk2"/>
          </a:solidFill>
          <a:ln>
            <a:noFill/>
          </a:ln>
        </p:spPr>
        <p:txBody>
          <a:bodyPr lIns="91425" tIns="91425" rIns="91425" bIns="91425" anchor="ctr"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81" name="Shape 81"/>
          <p:cNvSpPr>
            <a:spLocks noGrp="1"/>
          </p:cNvSpPr>
          <p:nvPr>
            <p:ph type="pic" idx="2"/>
          </p:nvPr>
        </p:nvSpPr>
        <p:spPr>
          <a:xfrm>
            <a:off x="5487987" y="2048256"/>
            <a:ext cx="3427499" cy="4206300"/>
          </a:xfrm>
          <a:prstGeom prst="rect">
            <a:avLst/>
          </a:prstGeom>
          <a:noFill/>
          <a:ln>
            <a:noFill/>
          </a:ln>
        </p:spPr>
        <p:txBody>
          <a:bodyPr lIns="91425" tIns="91425" rIns="91425" bIns="91425" anchor="t" anchorCtr="0"/>
          <a:lstStyle>
            <a:lvl1pPr marL="0" marR="0" lvl="0" indent="0" algn="l" rtl="0">
              <a:spcBef>
                <a:spcPts val="2000"/>
              </a:spcBef>
              <a:buClr>
                <a:schemeClr val="accent1"/>
              </a:buClr>
              <a:buFont typeface="Noto Sans Symbols"/>
              <a:buNone/>
              <a:defRPr sz="2400" b="0" i="0" u="none" strike="noStrike" cap="none">
                <a:solidFill>
                  <a:srgbClr val="595959"/>
                </a:solidFill>
                <a:latin typeface="Century Gothic"/>
                <a:ea typeface="Century Gothic"/>
                <a:cs typeface="Century Gothic"/>
                <a:sym typeface="Century Gothic"/>
              </a:defRPr>
            </a:lvl1pPr>
            <a:lvl2pPr marL="457200" marR="0" lvl="1" indent="0" algn="l" rtl="0">
              <a:spcBef>
                <a:spcPts val="600"/>
              </a:spcBef>
              <a:buClr>
                <a:srgbClr val="51640A"/>
              </a:buClr>
              <a:buFont typeface="Noto Sans Symbols"/>
              <a:buNone/>
              <a:defRPr sz="2800" b="0" i="0" u="none" strike="noStrike" cap="none">
                <a:solidFill>
                  <a:srgbClr val="595959"/>
                </a:solidFill>
                <a:latin typeface="Century Gothic"/>
                <a:ea typeface="Century Gothic"/>
                <a:cs typeface="Century Gothic"/>
                <a:sym typeface="Century Gothic"/>
              </a:defRPr>
            </a:lvl2pPr>
            <a:lvl3pPr marL="914400" marR="0" lvl="2" indent="0" algn="l" rtl="0">
              <a:spcBef>
                <a:spcPts val="600"/>
              </a:spcBef>
              <a:buClr>
                <a:schemeClr val="accent1"/>
              </a:buClr>
              <a:buFont typeface="Noto Sans Symbols"/>
              <a:buNone/>
              <a:defRPr sz="2400" b="0" i="0" u="none" strike="noStrike" cap="none">
                <a:solidFill>
                  <a:srgbClr val="595959"/>
                </a:solidFill>
                <a:latin typeface="Century Gothic"/>
                <a:ea typeface="Century Gothic"/>
                <a:cs typeface="Century Gothic"/>
                <a:sym typeface="Century Gothic"/>
              </a:defRPr>
            </a:lvl3pPr>
            <a:lvl4pPr marL="1371600" marR="0" lvl="3" indent="0" algn="l" rtl="0">
              <a:spcBef>
                <a:spcPts val="600"/>
              </a:spcBef>
              <a:buClr>
                <a:srgbClr val="51640A"/>
              </a:buClr>
              <a:buFont typeface="Noto Sans Symbols"/>
              <a:buNone/>
              <a:defRPr sz="2000" b="0" i="0" u="none" strike="noStrike" cap="none">
                <a:solidFill>
                  <a:srgbClr val="595959"/>
                </a:solidFill>
                <a:latin typeface="Century Gothic"/>
                <a:ea typeface="Century Gothic"/>
                <a:cs typeface="Century Gothic"/>
                <a:sym typeface="Century Gothic"/>
              </a:defRPr>
            </a:lvl4pPr>
            <a:lvl5pPr marL="1828800" marR="0" lvl="4" indent="0" algn="l" rtl="0">
              <a:spcBef>
                <a:spcPts val="600"/>
              </a:spcBef>
              <a:buClr>
                <a:schemeClr val="accent1"/>
              </a:buClr>
              <a:buFont typeface="Noto Sans Symbols"/>
              <a:buNone/>
              <a:defRPr sz="2000" b="0" i="0" u="none" strike="noStrike" cap="none">
                <a:solidFill>
                  <a:srgbClr val="595959"/>
                </a:solidFill>
                <a:latin typeface="Century Gothic"/>
                <a:ea typeface="Century Gothic"/>
                <a:cs typeface="Century Gothic"/>
                <a:sym typeface="Century Gothic"/>
              </a:defRPr>
            </a:lvl5pPr>
            <a:lvl6pPr marL="2286000" marR="0" lvl="5" indent="0" algn="l" rtl="0">
              <a:spcBef>
                <a:spcPts val="400"/>
              </a:spcBef>
              <a:buClr>
                <a:srgbClr val="51640A"/>
              </a:buClr>
              <a:buFont typeface="Noto Sans Symbols"/>
              <a:buNone/>
              <a:defRPr sz="2000" b="0" i="0" u="none" strike="noStrike" cap="none">
                <a:solidFill>
                  <a:srgbClr val="595959"/>
                </a:solidFill>
                <a:latin typeface="Century Gothic"/>
                <a:ea typeface="Century Gothic"/>
                <a:cs typeface="Century Gothic"/>
                <a:sym typeface="Century Gothic"/>
              </a:defRPr>
            </a:lvl6pPr>
            <a:lvl7pPr marL="2743200" marR="0" lvl="6" indent="0" algn="l" rtl="0">
              <a:spcBef>
                <a:spcPts val="400"/>
              </a:spcBef>
              <a:buClr>
                <a:schemeClr val="accent1"/>
              </a:buClr>
              <a:buFont typeface="Noto Sans Symbols"/>
              <a:buNone/>
              <a:defRPr sz="2000" b="0" i="0" u="none" strike="noStrike" cap="none">
                <a:solidFill>
                  <a:srgbClr val="595959"/>
                </a:solidFill>
                <a:latin typeface="Century Gothic"/>
                <a:ea typeface="Century Gothic"/>
                <a:cs typeface="Century Gothic"/>
                <a:sym typeface="Century Gothic"/>
              </a:defRPr>
            </a:lvl7pPr>
            <a:lvl8pPr marL="3200400" marR="0" lvl="7" indent="0" algn="l" rtl="0">
              <a:spcBef>
                <a:spcPts val="400"/>
              </a:spcBef>
              <a:buClr>
                <a:srgbClr val="51640A"/>
              </a:buClr>
              <a:buFont typeface="Noto Sans Symbols"/>
              <a:buNone/>
              <a:defRPr sz="2000" b="0" i="0" u="none" strike="noStrike" cap="none">
                <a:solidFill>
                  <a:srgbClr val="595959"/>
                </a:solidFill>
                <a:latin typeface="Century Gothic"/>
                <a:ea typeface="Century Gothic"/>
                <a:cs typeface="Century Gothic"/>
                <a:sym typeface="Century Gothic"/>
              </a:defRPr>
            </a:lvl8pPr>
            <a:lvl9pPr marL="3657600" marR="0" lvl="8" indent="0" algn="l" rtl="0">
              <a:spcBef>
                <a:spcPts val="400"/>
              </a:spcBef>
              <a:buClr>
                <a:schemeClr val="accent1"/>
              </a:buClr>
              <a:buFont typeface="Noto Sans Symbols"/>
              <a:buNone/>
              <a:defRPr sz="2000" b="0" i="0" u="none" strike="noStrike" cap="none">
                <a:solidFill>
                  <a:srgbClr val="595959"/>
                </a:solidFill>
                <a:latin typeface="Century Gothic"/>
                <a:ea typeface="Century Gothic"/>
                <a:cs typeface="Century Gothic"/>
                <a:sym typeface="Century Gothic"/>
              </a:defRPr>
            </a:lvl9pPr>
          </a:lstStyle>
          <a:p>
            <a:endParaRPr/>
          </a:p>
        </p:txBody>
      </p:sp>
      <p:sp>
        <p:nvSpPr>
          <p:cNvPr id="82" name="Shape 82"/>
          <p:cNvSpPr txBox="1">
            <a:spLocks noGrp="1"/>
          </p:cNvSpPr>
          <p:nvPr>
            <p:ph type="body" idx="1"/>
          </p:nvPr>
        </p:nvSpPr>
        <p:spPr>
          <a:xfrm>
            <a:off x="914400" y="2039111"/>
            <a:ext cx="4572000" cy="4224600"/>
          </a:xfrm>
          <a:prstGeom prst="rect">
            <a:avLst/>
          </a:prstGeom>
          <a:solidFill>
            <a:srgbClr val="E3E5DC"/>
          </a:solidFill>
          <a:ln>
            <a:noFill/>
          </a:ln>
        </p:spPr>
        <p:txBody>
          <a:bodyPr lIns="91425" tIns="91425" rIns="91425" bIns="91425" anchor="t" anchorCtr="0"/>
          <a:lstStyle>
            <a:lvl1pPr marL="0" marR="0" lvl="0" indent="0" algn="l" rtl="0">
              <a:spcBef>
                <a:spcPts val="20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457200" marR="0" lvl="1" indent="0" algn="l" rtl="0">
              <a:spcBef>
                <a:spcPts val="600"/>
              </a:spcBef>
              <a:buClr>
                <a:srgbClr val="51640A"/>
              </a:buClr>
              <a:buFont typeface="Noto Sans Symbols"/>
              <a:buNone/>
              <a:defRPr sz="1200" b="0" i="0" u="none" strike="noStrike" cap="none">
                <a:solidFill>
                  <a:srgbClr val="595959"/>
                </a:solidFill>
                <a:latin typeface="Century Gothic"/>
                <a:ea typeface="Century Gothic"/>
                <a:cs typeface="Century Gothic"/>
                <a:sym typeface="Century Gothic"/>
              </a:defRPr>
            </a:lvl2pPr>
            <a:lvl3pPr marL="914400" marR="0" lvl="2" indent="0" algn="l" rtl="0">
              <a:spcBef>
                <a:spcPts val="600"/>
              </a:spcBef>
              <a:buClr>
                <a:schemeClr val="accent1"/>
              </a:buClr>
              <a:buFont typeface="Noto Sans Symbols"/>
              <a:buNone/>
              <a:defRPr sz="1000" b="0" i="0" u="none" strike="noStrike" cap="none">
                <a:solidFill>
                  <a:srgbClr val="595959"/>
                </a:solidFill>
                <a:latin typeface="Century Gothic"/>
                <a:ea typeface="Century Gothic"/>
                <a:cs typeface="Century Gothic"/>
                <a:sym typeface="Century Gothic"/>
              </a:defRPr>
            </a:lvl3pPr>
            <a:lvl4pPr marL="1371600" marR="0" lvl="3" indent="0" algn="l" rtl="0">
              <a:spcBef>
                <a:spcPts val="600"/>
              </a:spcBef>
              <a:buClr>
                <a:srgbClr val="51640A"/>
              </a:buClr>
              <a:buFont typeface="Noto Sans Symbols"/>
              <a:buNone/>
              <a:defRPr sz="900" b="0" i="0" u="none" strike="noStrike" cap="none">
                <a:solidFill>
                  <a:srgbClr val="595959"/>
                </a:solidFill>
                <a:latin typeface="Century Gothic"/>
                <a:ea typeface="Century Gothic"/>
                <a:cs typeface="Century Gothic"/>
                <a:sym typeface="Century Gothic"/>
              </a:defRPr>
            </a:lvl4pPr>
            <a:lvl5pPr marL="1828800" marR="0" lvl="4" indent="0" algn="l" rtl="0">
              <a:spcBef>
                <a:spcPts val="600"/>
              </a:spcBef>
              <a:buClr>
                <a:schemeClr val="accent1"/>
              </a:buClr>
              <a:buFont typeface="Noto Sans Symbols"/>
              <a:buNone/>
              <a:defRPr sz="900" b="0" i="0" u="none" strike="noStrike" cap="none">
                <a:solidFill>
                  <a:srgbClr val="595959"/>
                </a:solidFill>
                <a:latin typeface="Century Gothic"/>
                <a:ea typeface="Century Gothic"/>
                <a:cs typeface="Century Gothic"/>
                <a:sym typeface="Century Gothic"/>
              </a:defRPr>
            </a:lvl5pPr>
            <a:lvl6pPr marL="2286000" marR="0" lvl="5" indent="0" algn="l" rtl="0">
              <a:spcBef>
                <a:spcPts val="180"/>
              </a:spcBef>
              <a:buClr>
                <a:srgbClr val="51640A"/>
              </a:buClr>
              <a:buFont typeface="Noto Sans Symbols"/>
              <a:buNone/>
              <a:defRPr sz="900" b="0" i="0" u="none" strike="noStrike" cap="none">
                <a:solidFill>
                  <a:srgbClr val="595959"/>
                </a:solidFill>
                <a:latin typeface="Century Gothic"/>
                <a:ea typeface="Century Gothic"/>
                <a:cs typeface="Century Gothic"/>
                <a:sym typeface="Century Gothic"/>
              </a:defRPr>
            </a:lvl6pPr>
            <a:lvl7pPr marL="2743200" marR="0" lvl="6" indent="0" algn="l" rtl="0">
              <a:spcBef>
                <a:spcPts val="180"/>
              </a:spcBef>
              <a:buClr>
                <a:schemeClr val="accent1"/>
              </a:buClr>
              <a:buFont typeface="Noto Sans Symbols"/>
              <a:buNone/>
              <a:defRPr sz="900" b="0" i="0" u="none" strike="noStrike" cap="none">
                <a:solidFill>
                  <a:srgbClr val="595959"/>
                </a:solidFill>
                <a:latin typeface="Century Gothic"/>
                <a:ea typeface="Century Gothic"/>
                <a:cs typeface="Century Gothic"/>
                <a:sym typeface="Century Gothic"/>
              </a:defRPr>
            </a:lvl7pPr>
            <a:lvl8pPr marL="3200400" marR="0" lvl="7" indent="0" algn="l" rtl="0">
              <a:spcBef>
                <a:spcPts val="180"/>
              </a:spcBef>
              <a:buClr>
                <a:srgbClr val="51640A"/>
              </a:buClr>
              <a:buFont typeface="Noto Sans Symbols"/>
              <a:buNone/>
              <a:defRPr sz="900" b="0" i="0" u="none" strike="noStrike" cap="none">
                <a:solidFill>
                  <a:srgbClr val="595959"/>
                </a:solidFill>
                <a:latin typeface="Century Gothic"/>
                <a:ea typeface="Century Gothic"/>
                <a:cs typeface="Century Gothic"/>
                <a:sym typeface="Century Gothic"/>
              </a:defRPr>
            </a:lvl8pPr>
            <a:lvl9pPr marL="3657600" marR="0" lvl="8" indent="0" algn="l" rtl="0">
              <a:spcBef>
                <a:spcPts val="180"/>
              </a:spcBef>
              <a:buClr>
                <a:schemeClr val="accent1"/>
              </a:buClr>
              <a:buFont typeface="Noto Sans Symbols"/>
              <a:buNone/>
              <a:defRPr sz="900" b="0" i="0" u="none" strike="noStrike" cap="none">
                <a:solidFill>
                  <a:srgbClr val="595959"/>
                </a:solidFill>
                <a:latin typeface="Century Gothic"/>
                <a:ea typeface="Century Gothic"/>
                <a:cs typeface="Century Gothic"/>
                <a:sym typeface="Century Gothic"/>
              </a:defRPr>
            </a:lvl9pPr>
          </a:lstStyle>
          <a:p>
            <a:endParaRPr/>
          </a:p>
        </p:txBody>
      </p:sp>
      <p:sp>
        <p:nvSpPr>
          <p:cNvPr id="83" name="Shape 83"/>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84" name="Shape 84"/>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85" name="Shape 85"/>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a:solidFill>
                  <a:srgbClr val="595959"/>
                </a:solidFill>
                <a:latin typeface="Century Gothic"/>
                <a:ea typeface="Century Gothic"/>
                <a:cs typeface="Century Gothic"/>
                <a:sym typeface="Century Gothic"/>
              </a:rPr>
              <a:t>‹#›</a:t>
            </a:fld>
            <a:endParaRPr lang="en-US" sz="800">
              <a:solidFill>
                <a:srgbClr val="595959"/>
              </a:solidFill>
              <a:latin typeface="Century Gothic"/>
              <a:ea typeface="Century Gothic"/>
              <a:cs typeface="Century Gothic"/>
              <a:sym typeface="Century Gothic"/>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Picture above Caption">
    <p:spTree>
      <p:nvGrpSpPr>
        <p:cNvPr id="1" name="Shape 86"/>
        <p:cNvGrpSpPr/>
        <p:nvPr/>
      </p:nvGrpSpPr>
      <p:grpSpPr>
        <a:xfrm>
          <a:off x="0" y="0"/>
          <a:ext cx="0" cy="0"/>
          <a:chOff x="0" y="0"/>
          <a:chExt cx="0" cy="0"/>
        </a:xfrm>
      </p:grpSpPr>
      <p:sp>
        <p:nvSpPr>
          <p:cNvPr id="87" name="Shape 87"/>
          <p:cNvSpPr txBox="1">
            <a:spLocks noGrp="1"/>
          </p:cNvSpPr>
          <p:nvPr>
            <p:ph type="ctrTitle"/>
          </p:nvPr>
        </p:nvSpPr>
        <p:spPr>
          <a:xfrm>
            <a:off x="0" y="4114800"/>
            <a:ext cx="8915400" cy="877800"/>
          </a:xfrm>
          <a:prstGeom prst="rect">
            <a:avLst/>
          </a:prstGeom>
          <a:solidFill>
            <a:schemeClr val="dk2"/>
          </a:solidFill>
          <a:ln>
            <a:noFill/>
          </a:ln>
        </p:spPr>
        <p:txBody>
          <a:bodyPr lIns="91425" tIns="91425" rIns="91425" bIns="91425" anchor="b" anchorCtr="0"/>
          <a:lstStyle>
            <a:lvl1pPr marL="0" marR="0" lvl="0" indent="0" algn="l" rtl="0">
              <a:spcBef>
                <a:spcPts val="0"/>
              </a:spcBef>
              <a:buClr>
                <a:schemeClr val="lt1"/>
              </a:buClr>
              <a:buFont typeface="Century Gothic"/>
              <a:buNone/>
              <a:defRPr sz="24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88" name="Shape 88"/>
          <p:cNvSpPr txBox="1">
            <a:spLocks noGrp="1"/>
          </p:cNvSpPr>
          <p:nvPr>
            <p:ph type="subTitle" idx="1"/>
          </p:nvPr>
        </p:nvSpPr>
        <p:spPr>
          <a:xfrm>
            <a:off x="914400" y="5002305"/>
            <a:ext cx="8001000" cy="1855800"/>
          </a:xfrm>
          <a:prstGeom prst="rect">
            <a:avLst/>
          </a:prstGeom>
          <a:solidFill>
            <a:srgbClr val="E3E5DC"/>
          </a:solidFill>
          <a:ln>
            <a:noFill/>
          </a:ln>
        </p:spPr>
        <p:txBody>
          <a:bodyPr lIns="91425" tIns="91425" rIns="91425" bIns="91425" anchor="t" anchorCtr="0"/>
          <a:lstStyle>
            <a:lvl1pPr marL="0" marR="0" lvl="0" indent="0" algn="l" rtl="0">
              <a:spcBef>
                <a:spcPts val="300"/>
              </a:spcBef>
              <a:buClr>
                <a:schemeClr val="accent1"/>
              </a:buClr>
              <a:buFont typeface="Noto Sans Symbols"/>
              <a:buNone/>
              <a:defRPr sz="1600" b="0" i="0" u="none" strike="noStrike" cap="none">
                <a:solidFill>
                  <a:srgbClr val="595959"/>
                </a:solidFill>
                <a:latin typeface="Century Gothic"/>
                <a:ea typeface="Century Gothic"/>
                <a:cs typeface="Century Gothic"/>
                <a:sym typeface="Century Gothic"/>
              </a:defRPr>
            </a:lvl1pPr>
            <a:lvl2pPr marL="457200" marR="0" lvl="1" indent="0" algn="ctr" rtl="0">
              <a:spcBef>
                <a:spcPts val="60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2pPr>
            <a:lvl3pPr marL="914400" marR="0" lvl="2" indent="0" algn="ctr" rtl="0">
              <a:spcBef>
                <a:spcPts val="60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3pPr>
            <a:lvl4pPr marL="1371600" marR="0" lvl="3" indent="0" algn="ctr" rtl="0">
              <a:spcBef>
                <a:spcPts val="60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4pPr>
            <a:lvl5pPr marL="1828800" marR="0" lvl="4" indent="0" algn="ctr" rtl="0">
              <a:spcBef>
                <a:spcPts val="60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5pPr>
            <a:lvl6pPr marL="2286000" marR="0" lvl="5" indent="0" algn="ctr" rtl="0">
              <a:spcBef>
                <a:spcPts val="36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6pPr>
            <a:lvl7pPr marL="2743200" marR="0" lvl="6" indent="0" algn="ctr" rtl="0">
              <a:spcBef>
                <a:spcPts val="36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7pPr>
            <a:lvl8pPr marL="3200400" marR="0" lvl="7" indent="0" algn="ctr" rtl="0">
              <a:spcBef>
                <a:spcPts val="36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8pPr>
            <a:lvl9pPr marL="3657600" marR="0" lvl="8" indent="0" algn="ctr" rtl="0">
              <a:spcBef>
                <a:spcPts val="36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9pPr>
          </a:lstStyle>
          <a:p>
            <a:endParaRPr/>
          </a:p>
        </p:txBody>
      </p:sp>
      <p:sp>
        <p:nvSpPr>
          <p:cNvPr id="89" name="Shape 89"/>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90" name="Shape 90"/>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91" name="Shape 91"/>
          <p:cNvSpPr>
            <a:spLocks noGrp="1"/>
          </p:cNvSpPr>
          <p:nvPr>
            <p:ph type="pic" idx="2"/>
          </p:nvPr>
        </p:nvSpPr>
        <p:spPr>
          <a:xfrm>
            <a:off x="927100" y="1129553"/>
            <a:ext cx="7988400" cy="2980800"/>
          </a:xfrm>
          <a:prstGeom prst="rect">
            <a:avLst/>
          </a:prstGeom>
          <a:noFill/>
          <a:ln>
            <a:noFill/>
          </a:ln>
        </p:spPr>
        <p:txBody>
          <a:bodyPr lIns="91425" tIns="91425" rIns="91425" bIns="91425" anchor="t" anchorCtr="0"/>
          <a:lstStyle>
            <a:lvl1pPr marL="0" marR="0" lvl="0" indent="0" algn="l" rtl="0">
              <a:spcBef>
                <a:spcPts val="20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3987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743200" marR="0" lvl="7" indent="-241300"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3087687" marR="0" lvl="8" indent="-230187"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 Pictures with Caption">
    <p:spTree>
      <p:nvGrpSpPr>
        <p:cNvPr id="1" name="Shape 92"/>
        <p:cNvGrpSpPr/>
        <p:nvPr/>
      </p:nvGrpSpPr>
      <p:grpSpPr>
        <a:xfrm>
          <a:off x="0" y="0"/>
          <a:ext cx="0" cy="0"/>
          <a:chOff x="0" y="0"/>
          <a:chExt cx="0" cy="0"/>
        </a:xfrm>
      </p:grpSpPr>
      <p:sp>
        <p:nvSpPr>
          <p:cNvPr id="93" name="Shape 93"/>
          <p:cNvSpPr txBox="1">
            <a:spLocks noGrp="1"/>
          </p:cNvSpPr>
          <p:nvPr>
            <p:ph type="ctrTitle"/>
          </p:nvPr>
        </p:nvSpPr>
        <p:spPr>
          <a:xfrm>
            <a:off x="0" y="4114800"/>
            <a:ext cx="8915400" cy="877800"/>
          </a:xfrm>
          <a:prstGeom prst="rect">
            <a:avLst/>
          </a:prstGeom>
          <a:solidFill>
            <a:schemeClr val="dk2"/>
          </a:solidFill>
          <a:ln>
            <a:noFill/>
          </a:ln>
        </p:spPr>
        <p:txBody>
          <a:bodyPr lIns="91425" tIns="91425" rIns="91425" bIns="91425" anchor="b" anchorCtr="0"/>
          <a:lstStyle>
            <a:lvl1pPr marL="0" marR="0" lvl="0" indent="0" algn="l" rtl="0">
              <a:spcBef>
                <a:spcPts val="0"/>
              </a:spcBef>
              <a:buClr>
                <a:schemeClr val="lt1"/>
              </a:buClr>
              <a:buFont typeface="Century Gothic"/>
              <a:buNone/>
              <a:defRPr sz="24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94" name="Shape 94"/>
          <p:cNvSpPr txBox="1">
            <a:spLocks noGrp="1"/>
          </p:cNvSpPr>
          <p:nvPr>
            <p:ph type="subTitle" idx="1"/>
          </p:nvPr>
        </p:nvSpPr>
        <p:spPr>
          <a:xfrm>
            <a:off x="914400" y="5002305"/>
            <a:ext cx="8001000" cy="1855800"/>
          </a:xfrm>
          <a:prstGeom prst="rect">
            <a:avLst/>
          </a:prstGeom>
          <a:solidFill>
            <a:srgbClr val="E3E5DC"/>
          </a:solidFill>
          <a:ln>
            <a:noFill/>
          </a:ln>
        </p:spPr>
        <p:txBody>
          <a:bodyPr lIns="91425" tIns="91425" rIns="91425" bIns="91425" anchor="t" anchorCtr="0"/>
          <a:lstStyle>
            <a:lvl1pPr marL="0" marR="0" lvl="0" indent="0" algn="l" rtl="0">
              <a:spcBef>
                <a:spcPts val="300"/>
              </a:spcBef>
              <a:buClr>
                <a:schemeClr val="accent1"/>
              </a:buClr>
              <a:buFont typeface="Noto Sans Symbols"/>
              <a:buNone/>
              <a:defRPr sz="1600" b="0" i="0" u="none" strike="noStrike" cap="none">
                <a:solidFill>
                  <a:srgbClr val="595959"/>
                </a:solidFill>
                <a:latin typeface="Century Gothic"/>
                <a:ea typeface="Century Gothic"/>
                <a:cs typeface="Century Gothic"/>
                <a:sym typeface="Century Gothic"/>
              </a:defRPr>
            </a:lvl1pPr>
            <a:lvl2pPr marL="457200" marR="0" lvl="1" indent="0" algn="ctr" rtl="0">
              <a:spcBef>
                <a:spcPts val="60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2pPr>
            <a:lvl3pPr marL="914400" marR="0" lvl="2" indent="0" algn="ctr" rtl="0">
              <a:spcBef>
                <a:spcPts val="60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3pPr>
            <a:lvl4pPr marL="1371600" marR="0" lvl="3" indent="0" algn="ctr" rtl="0">
              <a:spcBef>
                <a:spcPts val="60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4pPr>
            <a:lvl5pPr marL="1828800" marR="0" lvl="4" indent="0" algn="ctr" rtl="0">
              <a:spcBef>
                <a:spcPts val="60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5pPr>
            <a:lvl6pPr marL="2286000" marR="0" lvl="5" indent="0" algn="ctr" rtl="0">
              <a:spcBef>
                <a:spcPts val="36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6pPr>
            <a:lvl7pPr marL="2743200" marR="0" lvl="6" indent="0" algn="ctr" rtl="0">
              <a:spcBef>
                <a:spcPts val="36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7pPr>
            <a:lvl8pPr marL="3200400" marR="0" lvl="7" indent="0" algn="ctr" rtl="0">
              <a:spcBef>
                <a:spcPts val="36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8pPr>
            <a:lvl9pPr marL="3657600" marR="0" lvl="8" indent="0" algn="ctr" rtl="0">
              <a:spcBef>
                <a:spcPts val="36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9pPr>
          </a:lstStyle>
          <a:p>
            <a:endParaRPr/>
          </a:p>
        </p:txBody>
      </p:sp>
      <p:sp>
        <p:nvSpPr>
          <p:cNvPr id="95" name="Shape 95"/>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96" name="Shape 96"/>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97" name="Shape 97"/>
          <p:cNvSpPr>
            <a:spLocks noGrp="1"/>
          </p:cNvSpPr>
          <p:nvPr>
            <p:ph type="pic" idx="2"/>
          </p:nvPr>
        </p:nvSpPr>
        <p:spPr>
          <a:xfrm>
            <a:off x="927100" y="1129553"/>
            <a:ext cx="3986700" cy="2980800"/>
          </a:xfrm>
          <a:prstGeom prst="rect">
            <a:avLst/>
          </a:prstGeom>
          <a:noFill/>
          <a:ln>
            <a:noFill/>
          </a:ln>
        </p:spPr>
        <p:txBody>
          <a:bodyPr lIns="91425" tIns="91425" rIns="91425" bIns="91425" anchor="t" anchorCtr="0"/>
          <a:lstStyle>
            <a:lvl1pPr marL="0" marR="0" lvl="0" indent="0" algn="l" rtl="0">
              <a:spcBef>
                <a:spcPts val="20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3987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743200" marR="0" lvl="7" indent="-241300"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3087687" marR="0" lvl="8" indent="-230187"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
        <p:nvSpPr>
          <p:cNvPr id="98" name="Shape 98"/>
          <p:cNvSpPr>
            <a:spLocks noGrp="1"/>
          </p:cNvSpPr>
          <p:nvPr>
            <p:ph type="pic" idx="3"/>
          </p:nvPr>
        </p:nvSpPr>
        <p:spPr>
          <a:xfrm>
            <a:off x="4928616" y="1129553"/>
            <a:ext cx="3986700" cy="2980800"/>
          </a:xfrm>
          <a:prstGeom prst="rect">
            <a:avLst/>
          </a:prstGeom>
          <a:noFill/>
          <a:ln>
            <a:noFill/>
          </a:ln>
        </p:spPr>
        <p:txBody>
          <a:bodyPr lIns="91425" tIns="91425" rIns="91425" bIns="91425" anchor="t" anchorCtr="0"/>
          <a:lstStyle>
            <a:lvl1pPr marL="0" marR="0" lvl="0" indent="0" algn="l" rtl="0">
              <a:spcBef>
                <a:spcPts val="20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3987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743200" marR="0" lvl="7" indent="-241300"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3087687" marR="0" lvl="8" indent="-230187"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3 Pictures with Caption">
    <p:spTree>
      <p:nvGrpSpPr>
        <p:cNvPr id="1" name="Shape 99"/>
        <p:cNvGrpSpPr/>
        <p:nvPr/>
      </p:nvGrpSpPr>
      <p:grpSpPr>
        <a:xfrm>
          <a:off x="0" y="0"/>
          <a:ext cx="0" cy="0"/>
          <a:chOff x="0" y="0"/>
          <a:chExt cx="0" cy="0"/>
        </a:xfrm>
      </p:grpSpPr>
      <p:sp>
        <p:nvSpPr>
          <p:cNvPr id="100" name="Shape 100"/>
          <p:cNvSpPr txBox="1">
            <a:spLocks noGrp="1"/>
          </p:cNvSpPr>
          <p:nvPr>
            <p:ph type="ctrTitle"/>
          </p:nvPr>
        </p:nvSpPr>
        <p:spPr>
          <a:xfrm>
            <a:off x="0" y="4114800"/>
            <a:ext cx="8915400" cy="877800"/>
          </a:xfrm>
          <a:prstGeom prst="rect">
            <a:avLst/>
          </a:prstGeom>
          <a:solidFill>
            <a:schemeClr val="dk2"/>
          </a:solidFill>
          <a:ln>
            <a:noFill/>
          </a:ln>
        </p:spPr>
        <p:txBody>
          <a:bodyPr lIns="91425" tIns="91425" rIns="91425" bIns="91425" anchor="b" anchorCtr="0"/>
          <a:lstStyle>
            <a:lvl1pPr marL="0" marR="0" lvl="0" indent="0" algn="l" rtl="0">
              <a:spcBef>
                <a:spcPts val="0"/>
              </a:spcBef>
              <a:buClr>
                <a:schemeClr val="lt1"/>
              </a:buClr>
              <a:buFont typeface="Century Gothic"/>
              <a:buNone/>
              <a:defRPr sz="24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1" name="Shape 101"/>
          <p:cNvSpPr txBox="1">
            <a:spLocks noGrp="1"/>
          </p:cNvSpPr>
          <p:nvPr>
            <p:ph type="subTitle" idx="1"/>
          </p:nvPr>
        </p:nvSpPr>
        <p:spPr>
          <a:xfrm>
            <a:off x="914400" y="5002305"/>
            <a:ext cx="8001000" cy="1855800"/>
          </a:xfrm>
          <a:prstGeom prst="rect">
            <a:avLst/>
          </a:prstGeom>
          <a:solidFill>
            <a:srgbClr val="E3E5DC"/>
          </a:solidFill>
          <a:ln>
            <a:noFill/>
          </a:ln>
        </p:spPr>
        <p:txBody>
          <a:bodyPr lIns="91425" tIns="91425" rIns="91425" bIns="91425" anchor="t" anchorCtr="0"/>
          <a:lstStyle>
            <a:lvl1pPr marL="0" marR="0" lvl="0" indent="0" algn="l" rtl="0">
              <a:spcBef>
                <a:spcPts val="300"/>
              </a:spcBef>
              <a:buClr>
                <a:schemeClr val="accent1"/>
              </a:buClr>
              <a:buFont typeface="Noto Sans Symbols"/>
              <a:buNone/>
              <a:defRPr sz="1600" b="0" i="0" u="none" strike="noStrike" cap="none">
                <a:solidFill>
                  <a:srgbClr val="595959"/>
                </a:solidFill>
                <a:latin typeface="Century Gothic"/>
                <a:ea typeface="Century Gothic"/>
                <a:cs typeface="Century Gothic"/>
                <a:sym typeface="Century Gothic"/>
              </a:defRPr>
            </a:lvl1pPr>
            <a:lvl2pPr marL="457200" marR="0" lvl="1" indent="0" algn="ctr" rtl="0">
              <a:spcBef>
                <a:spcPts val="60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2pPr>
            <a:lvl3pPr marL="914400" marR="0" lvl="2" indent="0" algn="ctr" rtl="0">
              <a:spcBef>
                <a:spcPts val="60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3pPr>
            <a:lvl4pPr marL="1371600" marR="0" lvl="3" indent="0" algn="ctr" rtl="0">
              <a:spcBef>
                <a:spcPts val="60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4pPr>
            <a:lvl5pPr marL="1828800" marR="0" lvl="4" indent="0" algn="ctr" rtl="0">
              <a:spcBef>
                <a:spcPts val="60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5pPr>
            <a:lvl6pPr marL="2286000" marR="0" lvl="5" indent="0" algn="ctr" rtl="0">
              <a:spcBef>
                <a:spcPts val="36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6pPr>
            <a:lvl7pPr marL="2743200" marR="0" lvl="6" indent="0" algn="ctr" rtl="0">
              <a:spcBef>
                <a:spcPts val="36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7pPr>
            <a:lvl8pPr marL="3200400" marR="0" lvl="7" indent="0" algn="ctr" rtl="0">
              <a:spcBef>
                <a:spcPts val="36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8pPr>
            <a:lvl9pPr marL="3657600" marR="0" lvl="8" indent="0" algn="ctr" rtl="0">
              <a:spcBef>
                <a:spcPts val="36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9pPr>
          </a:lstStyle>
          <a:p>
            <a:endParaRPr/>
          </a:p>
        </p:txBody>
      </p:sp>
      <p:sp>
        <p:nvSpPr>
          <p:cNvPr id="102" name="Shape 102"/>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03" name="Shape 103"/>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04" name="Shape 104"/>
          <p:cNvSpPr>
            <a:spLocks noGrp="1"/>
          </p:cNvSpPr>
          <p:nvPr>
            <p:ph type="pic" idx="2"/>
          </p:nvPr>
        </p:nvSpPr>
        <p:spPr>
          <a:xfrm>
            <a:off x="927100" y="1129553"/>
            <a:ext cx="6602100" cy="2980800"/>
          </a:xfrm>
          <a:prstGeom prst="rect">
            <a:avLst/>
          </a:prstGeom>
          <a:noFill/>
          <a:ln>
            <a:noFill/>
          </a:ln>
        </p:spPr>
        <p:txBody>
          <a:bodyPr lIns="91425" tIns="91425" rIns="91425" bIns="91425" anchor="t" anchorCtr="0"/>
          <a:lstStyle>
            <a:lvl1pPr marL="0" marR="0" lvl="0" indent="0" algn="l" rtl="0">
              <a:spcBef>
                <a:spcPts val="20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3987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743200" marR="0" lvl="7" indent="-241300"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3087687" marR="0" lvl="8" indent="-230187"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
        <p:nvSpPr>
          <p:cNvPr id="105" name="Shape 105"/>
          <p:cNvSpPr>
            <a:spLocks noGrp="1"/>
          </p:cNvSpPr>
          <p:nvPr>
            <p:ph type="pic" idx="3"/>
          </p:nvPr>
        </p:nvSpPr>
        <p:spPr>
          <a:xfrm>
            <a:off x="7543800" y="1129553"/>
            <a:ext cx="1371600" cy="1481399"/>
          </a:xfrm>
          <a:prstGeom prst="rect">
            <a:avLst/>
          </a:prstGeom>
          <a:noFill/>
          <a:ln>
            <a:noFill/>
          </a:ln>
        </p:spPr>
        <p:txBody>
          <a:bodyPr lIns="91425" tIns="91425" rIns="91425" bIns="91425" anchor="t" anchorCtr="0"/>
          <a:lstStyle>
            <a:lvl1pPr marL="0" marR="0" lvl="0" indent="0" algn="l" rtl="0">
              <a:spcBef>
                <a:spcPts val="20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3987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743200" marR="0" lvl="7" indent="-241300"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3087687" marR="0" lvl="8" indent="-230187"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
        <p:nvSpPr>
          <p:cNvPr id="106" name="Shape 106"/>
          <p:cNvSpPr>
            <a:spLocks noGrp="1"/>
          </p:cNvSpPr>
          <p:nvPr>
            <p:ph type="pic" idx="4"/>
          </p:nvPr>
        </p:nvSpPr>
        <p:spPr>
          <a:xfrm>
            <a:off x="7543800" y="2629168"/>
            <a:ext cx="1371600" cy="1481400"/>
          </a:xfrm>
          <a:prstGeom prst="rect">
            <a:avLst/>
          </a:prstGeom>
          <a:noFill/>
          <a:ln>
            <a:noFill/>
          </a:ln>
        </p:spPr>
        <p:txBody>
          <a:bodyPr lIns="91425" tIns="91425" rIns="91425" bIns="91425" anchor="t" anchorCtr="0"/>
          <a:lstStyle>
            <a:lvl1pPr marL="0" marR="0" lvl="0" indent="0" algn="l" rtl="0">
              <a:spcBef>
                <a:spcPts val="20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3987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743200" marR="0" lvl="7" indent="-241300"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3087687" marR="0" lvl="8" indent="-230187"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0" y="1123855"/>
            <a:ext cx="8913900" cy="914400"/>
          </a:xfrm>
          <a:prstGeom prst="rect">
            <a:avLst/>
          </a:prstGeom>
          <a:solidFill>
            <a:schemeClr val="dk2"/>
          </a:solidFill>
          <a:ln>
            <a:noFill/>
          </a:ln>
        </p:spPr>
        <p:txBody>
          <a:bodyPr lIns="91425" tIns="91425" rIns="91425" bIns="91425" anchor="ctr"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9" name="Shape 109"/>
          <p:cNvSpPr txBox="1">
            <a:spLocks noGrp="1"/>
          </p:cNvSpPr>
          <p:nvPr>
            <p:ph type="body" idx="1"/>
          </p:nvPr>
        </p:nvSpPr>
        <p:spPr>
          <a:xfrm rot="5400000">
            <a:off x="3084300" y="625761"/>
            <a:ext cx="3670800" cy="7610400"/>
          </a:xfrm>
          <a:prstGeom prst="rect">
            <a:avLst/>
          </a:prstGeom>
          <a:noFill/>
          <a:ln>
            <a:noFill/>
          </a:ln>
        </p:spPr>
        <p:txBody>
          <a:bodyPr lIns="91425" tIns="91425" rIns="91425" bIns="91425" anchor="t" anchorCtr="0"/>
          <a:lstStyle>
            <a:lvl1pPr marL="342900" marR="0" lvl="0" indent="-215900" algn="l" rtl="0">
              <a:spcBef>
                <a:spcPts val="2000"/>
              </a:spcBef>
              <a:buClr>
                <a:schemeClr val="accent1"/>
              </a:buClr>
              <a:buSzPct val="100000"/>
              <a:buFont typeface="Noto Sans Symbols"/>
              <a:buChar char="⬜"/>
              <a:defRPr sz="20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3987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743200" marR="0" lvl="7" indent="-241300"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3087687" marR="0" lvl="8" indent="-230187"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
        <p:nvSpPr>
          <p:cNvPr id="110" name="Shape 110"/>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11" name="Shape 111"/>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12" name="Shape 112"/>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a:solidFill>
                  <a:srgbClr val="595959"/>
                </a:solidFill>
                <a:latin typeface="Century Gothic"/>
                <a:ea typeface="Century Gothic"/>
                <a:cs typeface="Century Gothic"/>
                <a:sym typeface="Century Gothic"/>
              </a:rPr>
              <a:t>‹#›</a:t>
            </a:fld>
            <a:endParaRPr lang="en-US" sz="800">
              <a:solidFill>
                <a:srgbClr val="595959"/>
              </a:solidFill>
              <a:latin typeface="Century Gothic"/>
              <a:ea typeface="Century Gothic"/>
              <a:cs typeface="Century Gothic"/>
              <a:sym typeface="Century Gothic"/>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rot="5400000">
            <a:off x="5678153" y="3438954"/>
            <a:ext cx="5533200" cy="914400"/>
          </a:xfrm>
          <a:prstGeom prst="rect">
            <a:avLst/>
          </a:prstGeom>
          <a:solidFill>
            <a:schemeClr val="dk2"/>
          </a:solidFill>
          <a:ln>
            <a:noFill/>
          </a:ln>
        </p:spPr>
        <p:txBody>
          <a:bodyPr lIns="91425" tIns="91425" rIns="91425" bIns="91425" anchor="ctr"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15" name="Shape 115"/>
          <p:cNvSpPr txBox="1">
            <a:spLocks noGrp="1"/>
          </p:cNvSpPr>
          <p:nvPr>
            <p:ph type="body" idx="1"/>
          </p:nvPr>
        </p:nvSpPr>
        <p:spPr>
          <a:xfrm rot="5400000">
            <a:off x="2059500" y="792671"/>
            <a:ext cx="4542300" cy="6426300"/>
          </a:xfrm>
          <a:prstGeom prst="rect">
            <a:avLst/>
          </a:prstGeom>
          <a:noFill/>
          <a:ln>
            <a:noFill/>
          </a:ln>
        </p:spPr>
        <p:txBody>
          <a:bodyPr lIns="91425" tIns="91425" rIns="91425" bIns="91425" anchor="t" anchorCtr="0"/>
          <a:lstStyle>
            <a:lvl1pPr marL="342900" marR="0" lvl="0" indent="-215900" algn="l" rtl="0">
              <a:spcBef>
                <a:spcPts val="2000"/>
              </a:spcBef>
              <a:buClr>
                <a:schemeClr val="accent1"/>
              </a:buClr>
              <a:buSzPct val="100000"/>
              <a:buFont typeface="Noto Sans Symbols"/>
              <a:buChar char="⬜"/>
              <a:defRPr sz="20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3987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743200" marR="0" lvl="7" indent="-241300"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3087687" marR="0" lvl="8" indent="-230187"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
        <p:nvSpPr>
          <p:cNvPr id="116" name="Shape 116"/>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17" name="Shape 117"/>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18" name="Shape 118"/>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a:solidFill>
                  <a:srgbClr val="595959"/>
                </a:solidFill>
                <a:latin typeface="Century Gothic"/>
                <a:ea typeface="Century Gothic"/>
                <a:cs typeface="Century Gothic"/>
                <a:sym typeface="Century Gothic"/>
              </a:rPr>
              <a:t>‹#›</a:t>
            </a:fld>
            <a:endParaRPr lang="en-US" sz="800">
              <a:solidFill>
                <a:srgbClr val="595959"/>
              </a:solidFill>
              <a:latin typeface="Century Gothic"/>
              <a:ea typeface="Century Gothic"/>
              <a:cs typeface="Century Gothic"/>
              <a:sym typeface="Century Gothic"/>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0" y="819055"/>
            <a:ext cx="8913900" cy="914400"/>
          </a:xfrm>
          <a:prstGeom prst="rect">
            <a:avLst/>
          </a:prstGeom>
          <a:solidFill>
            <a:schemeClr val="dk2"/>
          </a:solidFill>
          <a:ln>
            <a:noFill/>
          </a:ln>
        </p:spPr>
        <p:txBody>
          <a:bodyPr lIns="91425" tIns="91425" rIns="91425" bIns="91425" anchor="ctr"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25" name="Shape 25"/>
          <p:cNvSpPr txBox="1">
            <a:spLocks noGrp="1"/>
          </p:cNvSpPr>
          <p:nvPr>
            <p:ph type="body" idx="1"/>
          </p:nvPr>
        </p:nvSpPr>
        <p:spPr>
          <a:xfrm>
            <a:off x="1114424" y="2290761"/>
            <a:ext cx="7610400" cy="3670800"/>
          </a:xfrm>
          <a:prstGeom prst="rect">
            <a:avLst/>
          </a:prstGeom>
          <a:noFill/>
          <a:ln>
            <a:noFill/>
          </a:ln>
        </p:spPr>
        <p:txBody>
          <a:bodyPr lIns="91425" tIns="91425" rIns="91425" bIns="91425" anchor="t" anchorCtr="0"/>
          <a:lstStyle>
            <a:lvl1pPr marL="342900" marR="0" lvl="0" indent="-215900" algn="l" rtl="0">
              <a:spcBef>
                <a:spcPts val="2000"/>
              </a:spcBef>
              <a:buClr>
                <a:schemeClr val="accent1"/>
              </a:buClr>
              <a:buSzPct val="100000"/>
              <a:buFont typeface="Noto Sans Symbols"/>
              <a:buChar char="⬜"/>
              <a:defRPr sz="20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3987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743200" marR="0" lvl="7" indent="-241300"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3087687" marR="0" lvl="8" indent="-230187"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
        <p:nvSpPr>
          <p:cNvPr id="26" name="Shape 26"/>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b="0" i="0" u="none" strike="noStrike" cap="none">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27" name="Shape 27"/>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b="0" i="0" u="none" strike="noStrike" cap="none">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28" name="Shape 28"/>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b="0" i="0" u="none" strike="noStrike" cap="none">
                <a:solidFill>
                  <a:srgbClr val="595959"/>
                </a:solidFill>
                <a:latin typeface="Century Gothic"/>
                <a:ea typeface="Century Gothic"/>
                <a:cs typeface="Century Gothic"/>
                <a:sym typeface="Century Gothic"/>
              </a:rPr>
              <a:t>‹#›</a:t>
            </a:fld>
            <a:endParaRPr lang="en-US" sz="800" b="0" i="0" u="none" strike="noStrike" cap="none">
              <a:solidFill>
                <a:srgbClr val="595959"/>
              </a:solidFill>
              <a:latin typeface="Century Gothic"/>
              <a:ea typeface="Century Gothic"/>
              <a:cs typeface="Century Gothic"/>
              <a:sym typeface="Century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Slide with Picture">
    <p:spTree>
      <p:nvGrpSpPr>
        <p:cNvPr id="1" name="Shape 29"/>
        <p:cNvGrpSpPr/>
        <p:nvPr/>
      </p:nvGrpSpPr>
      <p:grpSpPr>
        <a:xfrm>
          <a:off x="0" y="0"/>
          <a:ext cx="0" cy="0"/>
          <a:chOff x="0" y="0"/>
          <a:chExt cx="0" cy="0"/>
        </a:xfrm>
      </p:grpSpPr>
      <p:sp>
        <p:nvSpPr>
          <p:cNvPr id="30" name="Shape 30"/>
          <p:cNvSpPr txBox="1">
            <a:spLocks noGrp="1"/>
          </p:cNvSpPr>
          <p:nvPr>
            <p:ph type="ctrTitle"/>
          </p:nvPr>
        </p:nvSpPr>
        <p:spPr>
          <a:xfrm>
            <a:off x="0" y="5025435"/>
            <a:ext cx="8915400" cy="914400"/>
          </a:xfrm>
          <a:prstGeom prst="rect">
            <a:avLst/>
          </a:prstGeom>
          <a:solidFill>
            <a:schemeClr val="dk2"/>
          </a:solidFill>
          <a:ln>
            <a:noFill/>
          </a:ln>
        </p:spPr>
        <p:txBody>
          <a:bodyPr lIns="91425" tIns="91425" rIns="91425" bIns="91425" anchor="ctr"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31" name="Shape 31"/>
          <p:cNvSpPr txBox="1">
            <a:spLocks noGrp="1"/>
          </p:cNvSpPr>
          <p:nvPr>
            <p:ph type="subTitle" idx="1"/>
          </p:nvPr>
        </p:nvSpPr>
        <p:spPr>
          <a:xfrm>
            <a:off x="914400" y="5943600"/>
            <a:ext cx="8001000" cy="914400"/>
          </a:xfrm>
          <a:prstGeom prst="rect">
            <a:avLst/>
          </a:prstGeom>
          <a:solidFill>
            <a:srgbClr val="E3E5DC"/>
          </a:solidFill>
          <a:ln>
            <a:noFill/>
          </a:ln>
        </p:spPr>
        <p:txBody>
          <a:bodyPr lIns="91425" tIns="91425" rIns="91425" bIns="91425" anchor="t" anchorCtr="0"/>
          <a:lstStyle>
            <a:lvl1pPr marL="0" marR="0" lvl="0" indent="0" algn="l" rtl="0">
              <a:spcBef>
                <a:spcPts val="3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457200" marR="0" lvl="1" indent="0" algn="ctr" rtl="0">
              <a:spcBef>
                <a:spcPts val="60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2pPr>
            <a:lvl3pPr marL="914400" marR="0" lvl="2" indent="0" algn="ctr" rtl="0">
              <a:spcBef>
                <a:spcPts val="60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3pPr>
            <a:lvl4pPr marL="1371600" marR="0" lvl="3" indent="0" algn="ctr" rtl="0">
              <a:spcBef>
                <a:spcPts val="60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4pPr>
            <a:lvl5pPr marL="1828800" marR="0" lvl="4" indent="0" algn="ctr" rtl="0">
              <a:spcBef>
                <a:spcPts val="60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5pPr>
            <a:lvl6pPr marL="2286000" marR="0" lvl="5" indent="0" algn="ctr" rtl="0">
              <a:spcBef>
                <a:spcPts val="36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6pPr>
            <a:lvl7pPr marL="2743200" marR="0" lvl="6" indent="0" algn="ctr" rtl="0">
              <a:spcBef>
                <a:spcPts val="36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7pPr>
            <a:lvl8pPr marL="3200400" marR="0" lvl="7" indent="0" algn="ctr" rtl="0">
              <a:spcBef>
                <a:spcPts val="36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8pPr>
            <a:lvl9pPr marL="3657600" marR="0" lvl="8" indent="0" algn="ctr" rtl="0">
              <a:spcBef>
                <a:spcPts val="360"/>
              </a:spcBef>
              <a:buClr>
                <a:schemeClr val="accent1"/>
              </a:buClr>
              <a:buFont typeface="Noto Sans Symbols"/>
              <a:buNone/>
              <a:defRPr sz="1800" b="0" i="0" u="none" strike="noStrike" cap="none">
                <a:solidFill>
                  <a:srgbClr val="888888"/>
                </a:solidFill>
                <a:latin typeface="Century Gothic"/>
                <a:ea typeface="Century Gothic"/>
                <a:cs typeface="Century Gothic"/>
                <a:sym typeface="Century Gothic"/>
              </a:defRPr>
            </a:lvl9pPr>
          </a:lstStyle>
          <a:p>
            <a:endParaRPr/>
          </a:p>
        </p:txBody>
      </p:sp>
      <p:sp>
        <p:nvSpPr>
          <p:cNvPr id="32" name="Shape 32"/>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33" name="Shape 33"/>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34" name="Shape 34"/>
          <p:cNvSpPr>
            <a:spLocks noGrp="1"/>
          </p:cNvSpPr>
          <p:nvPr>
            <p:ph type="pic" idx="2"/>
          </p:nvPr>
        </p:nvSpPr>
        <p:spPr>
          <a:xfrm>
            <a:off x="927100" y="1129553"/>
            <a:ext cx="7988400" cy="3886200"/>
          </a:xfrm>
          <a:prstGeom prst="rect">
            <a:avLst/>
          </a:prstGeom>
          <a:noFill/>
          <a:ln>
            <a:noFill/>
          </a:ln>
        </p:spPr>
        <p:txBody>
          <a:bodyPr lIns="91425" tIns="91425" rIns="91425" bIns="91425" anchor="t" anchorCtr="0"/>
          <a:lstStyle>
            <a:lvl1pPr marL="0" marR="0" lvl="0" indent="0" algn="l" rtl="0">
              <a:spcBef>
                <a:spcPts val="20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3987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743200" marR="0" lvl="7" indent="-241300"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3087687" marR="0" lvl="8" indent="-230187"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0" y="3200399"/>
            <a:ext cx="8915400" cy="2286000"/>
          </a:xfrm>
          <a:prstGeom prst="rect">
            <a:avLst/>
          </a:prstGeom>
          <a:solidFill>
            <a:schemeClr val="dk2"/>
          </a:solidFill>
          <a:ln>
            <a:noFill/>
          </a:ln>
        </p:spPr>
        <p:txBody>
          <a:bodyPr lIns="91425" tIns="91425" rIns="91425" bIns="91425" anchor="b"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37" name="Shape 37"/>
          <p:cNvSpPr txBox="1">
            <a:spLocks noGrp="1"/>
          </p:cNvSpPr>
          <p:nvPr>
            <p:ph type="body" idx="1"/>
          </p:nvPr>
        </p:nvSpPr>
        <p:spPr>
          <a:xfrm>
            <a:off x="914400" y="5484607"/>
            <a:ext cx="8001000" cy="777300"/>
          </a:xfrm>
          <a:prstGeom prst="rect">
            <a:avLst/>
          </a:prstGeom>
          <a:solidFill>
            <a:srgbClr val="E3E5DC"/>
          </a:solidFill>
          <a:ln>
            <a:noFill/>
          </a:ln>
        </p:spPr>
        <p:txBody>
          <a:bodyPr lIns="91425" tIns="91425" rIns="91425" bIns="91425" anchor="ctr" anchorCtr="0"/>
          <a:lstStyle>
            <a:lvl1pPr marL="0" marR="0" lvl="0" indent="0" algn="l" rtl="0">
              <a:spcBef>
                <a:spcPts val="3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457200" marR="0" lvl="1" indent="0" algn="l" rtl="0">
              <a:spcBef>
                <a:spcPts val="600"/>
              </a:spcBef>
              <a:buClr>
                <a:srgbClr val="51640A"/>
              </a:buClr>
              <a:buFont typeface="Noto Sans Symbols"/>
              <a:buNone/>
              <a:defRPr sz="1800" b="0" i="0" u="none" strike="noStrike" cap="none">
                <a:solidFill>
                  <a:srgbClr val="888888"/>
                </a:solidFill>
                <a:latin typeface="Century Gothic"/>
                <a:ea typeface="Century Gothic"/>
                <a:cs typeface="Century Gothic"/>
                <a:sym typeface="Century Gothic"/>
              </a:defRPr>
            </a:lvl2pPr>
            <a:lvl3pPr marL="914400" marR="0" lvl="2" indent="0" algn="l" rtl="0">
              <a:spcBef>
                <a:spcPts val="600"/>
              </a:spcBef>
              <a:buClr>
                <a:schemeClr val="accent1"/>
              </a:buClr>
              <a:buFont typeface="Noto Sans Symbols"/>
              <a:buNone/>
              <a:defRPr sz="1600" b="0" i="0" u="none" strike="noStrike" cap="none">
                <a:solidFill>
                  <a:srgbClr val="888888"/>
                </a:solidFill>
                <a:latin typeface="Century Gothic"/>
                <a:ea typeface="Century Gothic"/>
                <a:cs typeface="Century Gothic"/>
                <a:sym typeface="Century Gothic"/>
              </a:defRPr>
            </a:lvl3pPr>
            <a:lvl4pPr marL="1371600" marR="0" lvl="3" indent="0" algn="l" rtl="0">
              <a:spcBef>
                <a:spcPts val="600"/>
              </a:spcBef>
              <a:buClr>
                <a:srgbClr val="51640A"/>
              </a:buClr>
              <a:buFont typeface="Noto Sans Symbols"/>
              <a:buNone/>
              <a:defRPr sz="1400" b="0" i="0" u="none" strike="noStrike" cap="none">
                <a:solidFill>
                  <a:srgbClr val="888888"/>
                </a:solidFill>
                <a:latin typeface="Century Gothic"/>
                <a:ea typeface="Century Gothic"/>
                <a:cs typeface="Century Gothic"/>
                <a:sym typeface="Century Gothic"/>
              </a:defRPr>
            </a:lvl4pPr>
            <a:lvl5pPr marL="1828800" marR="0" lvl="4" indent="0" algn="l" rtl="0">
              <a:spcBef>
                <a:spcPts val="600"/>
              </a:spcBef>
              <a:buClr>
                <a:schemeClr val="accent1"/>
              </a:buClr>
              <a:buFont typeface="Noto Sans Symbols"/>
              <a:buNone/>
              <a:defRPr sz="1400" b="0" i="0" u="none" strike="noStrike" cap="none">
                <a:solidFill>
                  <a:srgbClr val="888888"/>
                </a:solidFill>
                <a:latin typeface="Century Gothic"/>
                <a:ea typeface="Century Gothic"/>
                <a:cs typeface="Century Gothic"/>
                <a:sym typeface="Century Gothic"/>
              </a:defRPr>
            </a:lvl5pPr>
            <a:lvl6pPr marL="2286000" marR="0" lvl="5" indent="0" algn="l" rtl="0">
              <a:spcBef>
                <a:spcPts val="280"/>
              </a:spcBef>
              <a:buClr>
                <a:srgbClr val="51640A"/>
              </a:buClr>
              <a:buFont typeface="Noto Sans Symbols"/>
              <a:buNone/>
              <a:defRPr sz="1400" b="0" i="0" u="none" strike="noStrike" cap="none">
                <a:solidFill>
                  <a:srgbClr val="888888"/>
                </a:solidFill>
                <a:latin typeface="Century Gothic"/>
                <a:ea typeface="Century Gothic"/>
                <a:cs typeface="Century Gothic"/>
                <a:sym typeface="Century Gothic"/>
              </a:defRPr>
            </a:lvl6pPr>
            <a:lvl7pPr marL="2743200" marR="0" lvl="6" indent="0" algn="l" rtl="0">
              <a:spcBef>
                <a:spcPts val="280"/>
              </a:spcBef>
              <a:buClr>
                <a:schemeClr val="accent1"/>
              </a:buClr>
              <a:buFont typeface="Noto Sans Symbols"/>
              <a:buNone/>
              <a:defRPr sz="1400" b="0" i="0" u="none" strike="noStrike" cap="none">
                <a:solidFill>
                  <a:srgbClr val="888888"/>
                </a:solidFill>
                <a:latin typeface="Century Gothic"/>
                <a:ea typeface="Century Gothic"/>
                <a:cs typeface="Century Gothic"/>
                <a:sym typeface="Century Gothic"/>
              </a:defRPr>
            </a:lvl7pPr>
            <a:lvl8pPr marL="3200400" marR="0" lvl="7" indent="0" algn="l" rtl="0">
              <a:spcBef>
                <a:spcPts val="280"/>
              </a:spcBef>
              <a:buClr>
                <a:srgbClr val="51640A"/>
              </a:buClr>
              <a:buFont typeface="Noto Sans Symbols"/>
              <a:buNone/>
              <a:defRPr sz="1400" b="0" i="0" u="none" strike="noStrike" cap="none">
                <a:solidFill>
                  <a:srgbClr val="888888"/>
                </a:solidFill>
                <a:latin typeface="Century Gothic"/>
                <a:ea typeface="Century Gothic"/>
                <a:cs typeface="Century Gothic"/>
                <a:sym typeface="Century Gothic"/>
              </a:defRPr>
            </a:lvl8pPr>
            <a:lvl9pPr marL="3657600" marR="0" lvl="8" indent="0" algn="l" rtl="0">
              <a:spcBef>
                <a:spcPts val="280"/>
              </a:spcBef>
              <a:buClr>
                <a:schemeClr val="accent1"/>
              </a:buClr>
              <a:buFont typeface="Noto Sans Symbols"/>
              <a:buNone/>
              <a:defRPr sz="1400" b="0" i="0" u="none" strike="noStrike" cap="none">
                <a:solidFill>
                  <a:srgbClr val="888888"/>
                </a:solidFill>
                <a:latin typeface="Century Gothic"/>
                <a:ea typeface="Century Gothic"/>
                <a:cs typeface="Century Gothic"/>
                <a:sym typeface="Century Gothic"/>
              </a:defRPr>
            </a:lvl9pPr>
          </a:lstStyle>
          <a:p>
            <a:endParaRPr/>
          </a:p>
        </p:txBody>
      </p:sp>
      <p:sp>
        <p:nvSpPr>
          <p:cNvPr id="38" name="Shape 38"/>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39" name="Shape 39"/>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40" name="Shape 40"/>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a:solidFill>
                  <a:srgbClr val="595959"/>
                </a:solidFill>
                <a:latin typeface="Century Gothic"/>
                <a:ea typeface="Century Gothic"/>
                <a:cs typeface="Century Gothic"/>
                <a:sym typeface="Century Gothic"/>
              </a:rPr>
              <a:t>‹#›</a:t>
            </a:fld>
            <a:endParaRPr lang="en-US" sz="800">
              <a:solidFill>
                <a:srgbClr val="595959"/>
              </a:solidFill>
              <a:latin typeface="Century Gothic"/>
              <a:ea typeface="Century Gothic"/>
              <a:cs typeface="Century Gothic"/>
              <a:sym typeface="Century Gothic"/>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41"/>
        <p:cNvGrpSpPr/>
        <p:nvPr/>
      </p:nvGrpSpPr>
      <p:grpSpPr>
        <a:xfrm>
          <a:off x="0" y="0"/>
          <a:ext cx="0" cy="0"/>
          <a:chOff x="0" y="0"/>
          <a:chExt cx="0" cy="0"/>
        </a:xfrm>
      </p:grpSpPr>
      <p:sp>
        <p:nvSpPr>
          <p:cNvPr id="42" name="Shape 42"/>
          <p:cNvSpPr txBox="1">
            <a:spLocks noGrp="1"/>
          </p:cNvSpPr>
          <p:nvPr>
            <p:ph type="title"/>
          </p:nvPr>
        </p:nvSpPr>
        <p:spPr>
          <a:xfrm>
            <a:off x="0" y="1123855"/>
            <a:ext cx="8913900" cy="914400"/>
          </a:xfrm>
          <a:prstGeom prst="rect">
            <a:avLst/>
          </a:prstGeom>
          <a:solidFill>
            <a:schemeClr val="dk2"/>
          </a:solidFill>
          <a:ln>
            <a:noFill/>
          </a:ln>
        </p:spPr>
        <p:txBody>
          <a:bodyPr lIns="91425" tIns="91425" rIns="91425" bIns="91425" anchor="ctr"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43" name="Shape 43"/>
          <p:cNvSpPr txBox="1">
            <a:spLocks noGrp="1"/>
          </p:cNvSpPr>
          <p:nvPr>
            <p:ph type="body" idx="1"/>
          </p:nvPr>
        </p:nvSpPr>
        <p:spPr>
          <a:xfrm>
            <a:off x="1117600" y="2595563"/>
            <a:ext cx="3566100" cy="3681300"/>
          </a:xfrm>
          <a:prstGeom prst="rect">
            <a:avLst/>
          </a:prstGeom>
          <a:noFill/>
          <a:ln>
            <a:noFill/>
          </a:ln>
        </p:spPr>
        <p:txBody>
          <a:bodyPr lIns="91425" tIns="91425" rIns="91425" bIns="91425" anchor="t" anchorCtr="0"/>
          <a:lstStyle>
            <a:lvl1pPr marL="342900" marR="0" lvl="0" indent="-228600" algn="l" rtl="0">
              <a:spcBef>
                <a:spcPts val="20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0558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055812" marR="0" lvl="7"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2055812" marR="0" lvl="8"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
        <p:nvSpPr>
          <p:cNvPr id="44" name="Shape 44"/>
          <p:cNvSpPr txBox="1">
            <a:spLocks noGrp="1"/>
          </p:cNvSpPr>
          <p:nvPr>
            <p:ph type="body" idx="2"/>
          </p:nvPr>
        </p:nvSpPr>
        <p:spPr>
          <a:xfrm>
            <a:off x="5147533" y="2595563"/>
            <a:ext cx="3566099" cy="3681300"/>
          </a:xfrm>
          <a:prstGeom prst="rect">
            <a:avLst/>
          </a:prstGeom>
          <a:noFill/>
          <a:ln>
            <a:noFill/>
          </a:ln>
        </p:spPr>
        <p:txBody>
          <a:bodyPr lIns="91425" tIns="91425" rIns="91425" bIns="91425" anchor="t" anchorCtr="0"/>
          <a:lstStyle>
            <a:lvl1pPr marL="342900" marR="0" lvl="0" indent="-228600" algn="l" rtl="0">
              <a:spcBef>
                <a:spcPts val="20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0558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055812" marR="0" lvl="7"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2055812" marR="0" lvl="8"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
        <p:nvSpPr>
          <p:cNvPr id="45" name="Shape 45"/>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46" name="Shape 46"/>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47" name="Shape 47"/>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a:solidFill>
                  <a:srgbClr val="595959"/>
                </a:solidFill>
                <a:latin typeface="Century Gothic"/>
                <a:ea typeface="Century Gothic"/>
                <a:cs typeface="Century Gothic"/>
                <a:sym typeface="Century Gothic"/>
              </a:rPr>
              <a:t>‹#›</a:t>
            </a:fld>
            <a:endParaRPr lang="en-US" sz="800">
              <a:solidFill>
                <a:srgbClr val="595959"/>
              </a:solidFill>
              <a:latin typeface="Century Gothic"/>
              <a:ea typeface="Century Gothic"/>
              <a:cs typeface="Century Gothic"/>
              <a:sym typeface="Century Gothic"/>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0" y="1123855"/>
            <a:ext cx="8913900" cy="914400"/>
          </a:xfrm>
          <a:prstGeom prst="rect">
            <a:avLst/>
          </a:prstGeom>
          <a:solidFill>
            <a:schemeClr val="dk2"/>
          </a:solidFill>
          <a:ln>
            <a:noFill/>
          </a:ln>
        </p:spPr>
        <p:txBody>
          <a:bodyPr lIns="91425" tIns="91425" rIns="91425" bIns="91425" anchor="ctr"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0" name="Shape 50"/>
          <p:cNvSpPr txBox="1">
            <a:spLocks noGrp="1"/>
          </p:cNvSpPr>
          <p:nvPr>
            <p:ph type="body" idx="1"/>
          </p:nvPr>
        </p:nvSpPr>
        <p:spPr>
          <a:xfrm>
            <a:off x="1120587" y="2017713"/>
            <a:ext cx="3566100" cy="877800"/>
          </a:xfrm>
          <a:prstGeom prst="rect">
            <a:avLst/>
          </a:prstGeom>
          <a:noFill/>
          <a:ln>
            <a:noFill/>
          </a:ln>
        </p:spPr>
        <p:txBody>
          <a:bodyPr lIns="91425" tIns="91425" rIns="91425" bIns="91425" anchor="b" anchorCtr="0"/>
          <a:lstStyle>
            <a:lvl1pPr marL="0" marR="0" lvl="0" indent="0" algn="l" rtl="0">
              <a:spcBef>
                <a:spcPts val="2000"/>
              </a:spcBef>
              <a:buClr>
                <a:schemeClr val="accent1"/>
              </a:buClr>
              <a:buFont typeface="Noto Sans Symbols"/>
              <a:buNone/>
              <a:defRPr sz="2400" b="0" i="0" u="none" strike="noStrike" cap="none">
                <a:solidFill>
                  <a:srgbClr val="595959"/>
                </a:solidFill>
                <a:latin typeface="Century Gothic"/>
                <a:ea typeface="Century Gothic"/>
                <a:cs typeface="Century Gothic"/>
                <a:sym typeface="Century Gothic"/>
              </a:defRPr>
            </a:lvl1pPr>
            <a:lvl2pPr marL="457200" marR="0" lvl="1" indent="0" algn="l" rtl="0">
              <a:spcBef>
                <a:spcPts val="600"/>
              </a:spcBef>
              <a:buClr>
                <a:srgbClr val="51640A"/>
              </a:buClr>
              <a:buFont typeface="Noto Sans Symbols"/>
              <a:buNone/>
              <a:defRPr sz="2000" b="1" i="0" u="none" strike="noStrike" cap="none">
                <a:solidFill>
                  <a:srgbClr val="595959"/>
                </a:solidFill>
                <a:latin typeface="Century Gothic"/>
                <a:ea typeface="Century Gothic"/>
                <a:cs typeface="Century Gothic"/>
                <a:sym typeface="Century Gothic"/>
              </a:defRPr>
            </a:lvl2pPr>
            <a:lvl3pPr marL="914400" marR="0" lvl="2" indent="0" algn="l" rtl="0">
              <a:spcBef>
                <a:spcPts val="600"/>
              </a:spcBef>
              <a:buClr>
                <a:schemeClr val="accent1"/>
              </a:buClr>
              <a:buFont typeface="Noto Sans Symbols"/>
              <a:buNone/>
              <a:defRPr sz="1800" b="1" i="0" u="none" strike="noStrike" cap="none">
                <a:solidFill>
                  <a:srgbClr val="595959"/>
                </a:solidFill>
                <a:latin typeface="Century Gothic"/>
                <a:ea typeface="Century Gothic"/>
                <a:cs typeface="Century Gothic"/>
                <a:sym typeface="Century Gothic"/>
              </a:defRPr>
            </a:lvl3pPr>
            <a:lvl4pPr marL="1371600" marR="0" lvl="3" indent="0" algn="l" rtl="0">
              <a:spcBef>
                <a:spcPts val="600"/>
              </a:spcBef>
              <a:buClr>
                <a:srgbClr val="51640A"/>
              </a:buClr>
              <a:buFont typeface="Noto Sans Symbols"/>
              <a:buNone/>
              <a:defRPr sz="1600" b="1" i="0" u="none" strike="noStrike" cap="none">
                <a:solidFill>
                  <a:srgbClr val="595959"/>
                </a:solidFill>
                <a:latin typeface="Century Gothic"/>
                <a:ea typeface="Century Gothic"/>
                <a:cs typeface="Century Gothic"/>
                <a:sym typeface="Century Gothic"/>
              </a:defRPr>
            </a:lvl4pPr>
            <a:lvl5pPr marL="1828800" marR="0" lvl="4" indent="0" algn="l" rtl="0">
              <a:spcBef>
                <a:spcPts val="600"/>
              </a:spcBef>
              <a:buClr>
                <a:schemeClr val="accent1"/>
              </a:buClr>
              <a:buFont typeface="Noto Sans Symbols"/>
              <a:buNone/>
              <a:defRPr sz="1600" b="1" i="0" u="none" strike="noStrike" cap="none">
                <a:solidFill>
                  <a:srgbClr val="595959"/>
                </a:solidFill>
                <a:latin typeface="Century Gothic"/>
                <a:ea typeface="Century Gothic"/>
                <a:cs typeface="Century Gothic"/>
                <a:sym typeface="Century Gothic"/>
              </a:defRPr>
            </a:lvl5pPr>
            <a:lvl6pPr marL="2286000" marR="0" lvl="5" indent="0" algn="l" rtl="0">
              <a:spcBef>
                <a:spcPts val="320"/>
              </a:spcBef>
              <a:buClr>
                <a:srgbClr val="51640A"/>
              </a:buClr>
              <a:buFont typeface="Noto Sans Symbols"/>
              <a:buNone/>
              <a:defRPr sz="1600" b="1" i="0" u="none" strike="noStrike" cap="none">
                <a:solidFill>
                  <a:srgbClr val="595959"/>
                </a:solidFill>
                <a:latin typeface="Century Gothic"/>
                <a:ea typeface="Century Gothic"/>
                <a:cs typeface="Century Gothic"/>
                <a:sym typeface="Century Gothic"/>
              </a:defRPr>
            </a:lvl6pPr>
            <a:lvl7pPr marL="2743200" marR="0" lvl="6" indent="0" algn="l" rtl="0">
              <a:spcBef>
                <a:spcPts val="320"/>
              </a:spcBef>
              <a:buClr>
                <a:schemeClr val="accent1"/>
              </a:buClr>
              <a:buFont typeface="Noto Sans Symbols"/>
              <a:buNone/>
              <a:defRPr sz="1600" b="1" i="0" u="none" strike="noStrike" cap="none">
                <a:solidFill>
                  <a:srgbClr val="595959"/>
                </a:solidFill>
                <a:latin typeface="Century Gothic"/>
                <a:ea typeface="Century Gothic"/>
                <a:cs typeface="Century Gothic"/>
                <a:sym typeface="Century Gothic"/>
              </a:defRPr>
            </a:lvl7pPr>
            <a:lvl8pPr marL="3200400" marR="0" lvl="7" indent="0" algn="l" rtl="0">
              <a:spcBef>
                <a:spcPts val="320"/>
              </a:spcBef>
              <a:buClr>
                <a:srgbClr val="51640A"/>
              </a:buClr>
              <a:buFont typeface="Noto Sans Symbols"/>
              <a:buNone/>
              <a:defRPr sz="1600" b="1" i="0" u="none" strike="noStrike" cap="none">
                <a:solidFill>
                  <a:srgbClr val="595959"/>
                </a:solidFill>
                <a:latin typeface="Century Gothic"/>
                <a:ea typeface="Century Gothic"/>
                <a:cs typeface="Century Gothic"/>
                <a:sym typeface="Century Gothic"/>
              </a:defRPr>
            </a:lvl8pPr>
            <a:lvl9pPr marL="3657600" marR="0" lvl="8" indent="0" algn="l" rtl="0">
              <a:spcBef>
                <a:spcPts val="320"/>
              </a:spcBef>
              <a:buClr>
                <a:schemeClr val="accent1"/>
              </a:buClr>
              <a:buFont typeface="Noto Sans Symbols"/>
              <a:buNone/>
              <a:defRPr sz="1600" b="1" i="0" u="none" strike="noStrike" cap="none">
                <a:solidFill>
                  <a:srgbClr val="595959"/>
                </a:solidFill>
                <a:latin typeface="Century Gothic"/>
                <a:ea typeface="Century Gothic"/>
                <a:cs typeface="Century Gothic"/>
                <a:sym typeface="Century Gothic"/>
              </a:defRPr>
            </a:lvl9pPr>
          </a:lstStyle>
          <a:p>
            <a:endParaRPr/>
          </a:p>
        </p:txBody>
      </p:sp>
      <p:sp>
        <p:nvSpPr>
          <p:cNvPr id="51" name="Shape 51"/>
          <p:cNvSpPr txBox="1">
            <a:spLocks noGrp="1"/>
          </p:cNvSpPr>
          <p:nvPr>
            <p:ph type="body" idx="2"/>
          </p:nvPr>
        </p:nvSpPr>
        <p:spPr>
          <a:xfrm>
            <a:off x="1120587" y="3065928"/>
            <a:ext cx="3566100" cy="3210900"/>
          </a:xfrm>
          <a:prstGeom prst="rect">
            <a:avLst/>
          </a:prstGeom>
          <a:noFill/>
          <a:ln>
            <a:noFill/>
          </a:ln>
        </p:spPr>
        <p:txBody>
          <a:bodyPr lIns="91425" tIns="91425" rIns="91425" bIns="91425" anchor="t" anchorCtr="0"/>
          <a:lstStyle>
            <a:lvl1pPr marL="342900" marR="0" lvl="0" indent="-228600" algn="l" rtl="0">
              <a:spcBef>
                <a:spcPts val="20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52412" algn="l" rtl="0">
              <a:spcBef>
                <a:spcPts val="320"/>
              </a:spcBef>
              <a:buClr>
                <a:srgbClr val="51640A"/>
              </a:buClr>
              <a:buSzPct val="100000"/>
              <a:buFont typeface="Noto Sans Symbols"/>
              <a:buChar char="⬜"/>
              <a:defRPr sz="1600" b="0" i="0" u="none" strike="noStrike" cap="none">
                <a:solidFill>
                  <a:srgbClr val="595959"/>
                </a:solidFill>
                <a:latin typeface="Century Gothic"/>
                <a:ea typeface="Century Gothic"/>
                <a:cs typeface="Century Gothic"/>
                <a:sym typeface="Century Gothic"/>
              </a:defRPr>
            </a:lvl6pPr>
            <a:lvl7pPr marL="2055812" marR="0" lvl="6" indent="-252412" algn="l" rtl="0">
              <a:spcBef>
                <a:spcPts val="320"/>
              </a:spcBef>
              <a:buClr>
                <a:schemeClr val="accent1"/>
              </a:buClr>
              <a:buSzPct val="100000"/>
              <a:buFont typeface="Noto Sans Symbols"/>
              <a:buChar char="⬜"/>
              <a:defRPr sz="1600" b="0" i="0" u="none" strike="noStrike" cap="none">
                <a:solidFill>
                  <a:srgbClr val="595959"/>
                </a:solidFill>
                <a:latin typeface="Century Gothic"/>
                <a:ea typeface="Century Gothic"/>
                <a:cs typeface="Century Gothic"/>
                <a:sym typeface="Century Gothic"/>
              </a:defRPr>
            </a:lvl7pPr>
            <a:lvl8pPr marL="2055812" marR="0" lvl="7" indent="-252412" algn="l" rtl="0">
              <a:spcBef>
                <a:spcPts val="320"/>
              </a:spcBef>
              <a:buClr>
                <a:srgbClr val="51640A"/>
              </a:buClr>
              <a:buSzPct val="100000"/>
              <a:buFont typeface="Noto Sans Symbols"/>
              <a:buChar char="⬜"/>
              <a:defRPr sz="1600" b="0" i="0" u="none" strike="noStrike" cap="none">
                <a:solidFill>
                  <a:srgbClr val="595959"/>
                </a:solidFill>
                <a:latin typeface="Century Gothic"/>
                <a:ea typeface="Century Gothic"/>
                <a:cs typeface="Century Gothic"/>
                <a:sym typeface="Century Gothic"/>
              </a:defRPr>
            </a:lvl8pPr>
            <a:lvl9pPr marL="2055812" marR="0" lvl="8" indent="-252412" algn="l" rtl="0">
              <a:spcBef>
                <a:spcPts val="320"/>
              </a:spcBef>
              <a:buClr>
                <a:schemeClr val="accent1"/>
              </a:buClr>
              <a:buSzPct val="100000"/>
              <a:buFont typeface="Noto Sans Symbols"/>
              <a:buChar char="⬜"/>
              <a:defRPr sz="1600" b="0" i="0" u="none" strike="noStrike" cap="none">
                <a:solidFill>
                  <a:srgbClr val="595959"/>
                </a:solidFill>
                <a:latin typeface="Century Gothic"/>
                <a:ea typeface="Century Gothic"/>
                <a:cs typeface="Century Gothic"/>
                <a:sym typeface="Century Gothic"/>
              </a:defRPr>
            </a:lvl9pPr>
          </a:lstStyle>
          <a:p>
            <a:endParaRPr/>
          </a:p>
        </p:txBody>
      </p:sp>
      <p:sp>
        <p:nvSpPr>
          <p:cNvPr id="52" name="Shape 52"/>
          <p:cNvSpPr txBox="1">
            <a:spLocks noGrp="1"/>
          </p:cNvSpPr>
          <p:nvPr>
            <p:ph type="body" idx="3"/>
          </p:nvPr>
        </p:nvSpPr>
        <p:spPr>
          <a:xfrm>
            <a:off x="5147533" y="2017713"/>
            <a:ext cx="3566099" cy="877800"/>
          </a:xfrm>
          <a:prstGeom prst="rect">
            <a:avLst/>
          </a:prstGeom>
          <a:noFill/>
          <a:ln>
            <a:noFill/>
          </a:ln>
        </p:spPr>
        <p:txBody>
          <a:bodyPr lIns="91425" tIns="91425" rIns="91425" bIns="91425" anchor="b" anchorCtr="0"/>
          <a:lstStyle>
            <a:lvl1pPr marL="0" marR="0" lvl="0" indent="0" algn="l" rtl="0">
              <a:spcBef>
                <a:spcPts val="2000"/>
              </a:spcBef>
              <a:buClr>
                <a:schemeClr val="accent1"/>
              </a:buClr>
              <a:buFont typeface="Noto Sans Symbols"/>
              <a:buNone/>
              <a:defRPr sz="2400" b="0" i="0" u="none" strike="noStrike" cap="none">
                <a:solidFill>
                  <a:srgbClr val="595959"/>
                </a:solidFill>
                <a:latin typeface="Century Gothic"/>
                <a:ea typeface="Century Gothic"/>
                <a:cs typeface="Century Gothic"/>
                <a:sym typeface="Century Gothic"/>
              </a:defRPr>
            </a:lvl1pPr>
            <a:lvl2pPr marL="457200" marR="0" lvl="1" indent="0" algn="l" rtl="0">
              <a:spcBef>
                <a:spcPts val="600"/>
              </a:spcBef>
              <a:buClr>
                <a:srgbClr val="51640A"/>
              </a:buClr>
              <a:buFont typeface="Noto Sans Symbols"/>
              <a:buNone/>
              <a:defRPr sz="2000" b="1" i="0" u="none" strike="noStrike" cap="none">
                <a:solidFill>
                  <a:srgbClr val="595959"/>
                </a:solidFill>
                <a:latin typeface="Century Gothic"/>
                <a:ea typeface="Century Gothic"/>
                <a:cs typeface="Century Gothic"/>
                <a:sym typeface="Century Gothic"/>
              </a:defRPr>
            </a:lvl2pPr>
            <a:lvl3pPr marL="914400" marR="0" lvl="2" indent="0" algn="l" rtl="0">
              <a:spcBef>
                <a:spcPts val="600"/>
              </a:spcBef>
              <a:buClr>
                <a:schemeClr val="accent1"/>
              </a:buClr>
              <a:buFont typeface="Noto Sans Symbols"/>
              <a:buNone/>
              <a:defRPr sz="1800" b="1" i="0" u="none" strike="noStrike" cap="none">
                <a:solidFill>
                  <a:srgbClr val="595959"/>
                </a:solidFill>
                <a:latin typeface="Century Gothic"/>
                <a:ea typeface="Century Gothic"/>
                <a:cs typeface="Century Gothic"/>
                <a:sym typeface="Century Gothic"/>
              </a:defRPr>
            </a:lvl3pPr>
            <a:lvl4pPr marL="1371600" marR="0" lvl="3" indent="0" algn="l" rtl="0">
              <a:spcBef>
                <a:spcPts val="600"/>
              </a:spcBef>
              <a:buClr>
                <a:srgbClr val="51640A"/>
              </a:buClr>
              <a:buFont typeface="Noto Sans Symbols"/>
              <a:buNone/>
              <a:defRPr sz="1600" b="1" i="0" u="none" strike="noStrike" cap="none">
                <a:solidFill>
                  <a:srgbClr val="595959"/>
                </a:solidFill>
                <a:latin typeface="Century Gothic"/>
                <a:ea typeface="Century Gothic"/>
                <a:cs typeface="Century Gothic"/>
                <a:sym typeface="Century Gothic"/>
              </a:defRPr>
            </a:lvl4pPr>
            <a:lvl5pPr marL="1828800" marR="0" lvl="4" indent="0" algn="l" rtl="0">
              <a:spcBef>
                <a:spcPts val="600"/>
              </a:spcBef>
              <a:buClr>
                <a:schemeClr val="accent1"/>
              </a:buClr>
              <a:buFont typeface="Noto Sans Symbols"/>
              <a:buNone/>
              <a:defRPr sz="1600" b="1" i="0" u="none" strike="noStrike" cap="none">
                <a:solidFill>
                  <a:srgbClr val="595959"/>
                </a:solidFill>
                <a:latin typeface="Century Gothic"/>
                <a:ea typeface="Century Gothic"/>
                <a:cs typeface="Century Gothic"/>
                <a:sym typeface="Century Gothic"/>
              </a:defRPr>
            </a:lvl5pPr>
            <a:lvl6pPr marL="2286000" marR="0" lvl="5" indent="0" algn="l" rtl="0">
              <a:spcBef>
                <a:spcPts val="320"/>
              </a:spcBef>
              <a:buClr>
                <a:srgbClr val="51640A"/>
              </a:buClr>
              <a:buFont typeface="Noto Sans Symbols"/>
              <a:buNone/>
              <a:defRPr sz="1600" b="1" i="0" u="none" strike="noStrike" cap="none">
                <a:solidFill>
                  <a:srgbClr val="595959"/>
                </a:solidFill>
                <a:latin typeface="Century Gothic"/>
                <a:ea typeface="Century Gothic"/>
                <a:cs typeface="Century Gothic"/>
                <a:sym typeface="Century Gothic"/>
              </a:defRPr>
            </a:lvl6pPr>
            <a:lvl7pPr marL="2743200" marR="0" lvl="6" indent="0" algn="l" rtl="0">
              <a:spcBef>
                <a:spcPts val="320"/>
              </a:spcBef>
              <a:buClr>
                <a:schemeClr val="accent1"/>
              </a:buClr>
              <a:buFont typeface="Noto Sans Symbols"/>
              <a:buNone/>
              <a:defRPr sz="1600" b="1" i="0" u="none" strike="noStrike" cap="none">
                <a:solidFill>
                  <a:srgbClr val="595959"/>
                </a:solidFill>
                <a:latin typeface="Century Gothic"/>
                <a:ea typeface="Century Gothic"/>
                <a:cs typeface="Century Gothic"/>
                <a:sym typeface="Century Gothic"/>
              </a:defRPr>
            </a:lvl7pPr>
            <a:lvl8pPr marL="3200400" marR="0" lvl="7" indent="0" algn="l" rtl="0">
              <a:spcBef>
                <a:spcPts val="320"/>
              </a:spcBef>
              <a:buClr>
                <a:srgbClr val="51640A"/>
              </a:buClr>
              <a:buFont typeface="Noto Sans Symbols"/>
              <a:buNone/>
              <a:defRPr sz="1600" b="1" i="0" u="none" strike="noStrike" cap="none">
                <a:solidFill>
                  <a:srgbClr val="595959"/>
                </a:solidFill>
                <a:latin typeface="Century Gothic"/>
                <a:ea typeface="Century Gothic"/>
                <a:cs typeface="Century Gothic"/>
                <a:sym typeface="Century Gothic"/>
              </a:defRPr>
            </a:lvl8pPr>
            <a:lvl9pPr marL="3657600" marR="0" lvl="8" indent="0" algn="l" rtl="0">
              <a:spcBef>
                <a:spcPts val="320"/>
              </a:spcBef>
              <a:buClr>
                <a:schemeClr val="accent1"/>
              </a:buClr>
              <a:buFont typeface="Noto Sans Symbols"/>
              <a:buNone/>
              <a:defRPr sz="1600" b="1" i="0" u="none" strike="noStrike" cap="none">
                <a:solidFill>
                  <a:srgbClr val="595959"/>
                </a:solidFill>
                <a:latin typeface="Century Gothic"/>
                <a:ea typeface="Century Gothic"/>
                <a:cs typeface="Century Gothic"/>
                <a:sym typeface="Century Gothic"/>
              </a:defRPr>
            </a:lvl9pPr>
          </a:lstStyle>
          <a:p>
            <a:endParaRPr/>
          </a:p>
        </p:txBody>
      </p:sp>
      <p:sp>
        <p:nvSpPr>
          <p:cNvPr id="53" name="Shape 53"/>
          <p:cNvSpPr txBox="1">
            <a:spLocks noGrp="1"/>
          </p:cNvSpPr>
          <p:nvPr>
            <p:ph type="body" idx="4"/>
          </p:nvPr>
        </p:nvSpPr>
        <p:spPr>
          <a:xfrm>
            <a:off x="5147533" y="3065928"/>
            <a:ext cx="3566099" cy="3210900"/>
          </a:xfrm>
          <a:prstGeom prst="rect">
            <a:avLst/>
          </a:prstGeom>
          <a:noFill/>
          <a:ln>
            <a:noFill/>
          </a:ln>
        </p:spPr>
        <p:txBody>
          <a:bodyPr lIns="91425" tIns="91425" rIns="91425" bIns="91425" anchor="t" anchorCtr="0"/>
          <a:lstStyle>
            <a:lvl1pPr marL="342900" marR="0" lvl="0" indent="-228600" algn="l" rtl="0">
              <a:spcBef>
                <a:spcPts val="20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52412" algn="l" rtl="0">
              <a:spcBef>
                <a:spcPts val="320"/>
              </a:spcBef>
              <a:buClr>
                <a:srgbClr val="51640A"/>
              </a:buClr>
              <a:buSzPct val="100000"/>
              <a:buFont typeface="Noto Sans Symbols"/>
              <a:buChar char="⬜"/>
              <a:defRPr sz="1600" b="0" i="0" u="none" strike="noStrike" cap="none">
                <a:solidFill>
                  <a:srgbClr val="595959"/>
                </a:solidFill>
                <a:latin typeface="Century Gothic"/>
                <a:ea typeface="Century Gothic"/>
                <a:cs typeface="Century Gothic"/>
                <a:sym typeface="Century Gothic"/>
              </a:defRPr>
            </a:lvl6pPr>
            <a:lvl7pPr marL="2055812" marR="0" lvl="6" indent="-252412" algn="l" rtl="0">
              <a:spcBef>
                <a:spcPts val="320"/>
              </a:spcBef>
              <a:buClr>
                <a:schemeClr val="accent1"/>
              </a:buClr>
              <a:buSzPct val="100000"/>
              <a:buFont typeface="Noto Sans Symbols"/>
              <a:buChar char="⬜"/>
              <a:defRPr sz="1600" b="0" i="0" u="none" strike="noStrike" cap="none">
                <a:solidFill>
                  <a:srgbClr val="595959"/>
                </a:solidFill>
                <a:latin typeface="Century Gothic"/>
                <a:ea typeface="Century Gothic"/>
                <a:cs typeface="Century Gothic"/>
                <a:sym typeface="Century Gothic"/>
              </a:defRPr>
            </a:lvl7pPr>
            <a:lvl8pPr marL="2055812" marR="0" lvl="7" indent="-252412" algn="l" rtl="0">
              <a:spcBef>
                <a:spcPts val="320"/>
              </a:spcBef>
              <a:buClr>
                <a:srgbClr val="51640A"/>
              </a:buClr>
              <a:buSzPct val="100000"/>
              <a:buFont typeface="Noto Sans Symbols"/>
              <a:buChar char="⬜"/>
              <a:defRPr sz="1600" b="0" i="0" u="none" strike="noStrike" cap="none">
                <a:solidFill>
                  <a:srgbClr val="595959"/>
                </a:solidFill>
                <a:latin typeface="Century Gothic"/>
                <a:ea typeface="Century Gothic"/>
                <a:cs typeface="Century Gothic"/>
                <a:sym typeface="Century Gothic"/>
              </a:defRPr>
            </a:lvl8pPr>
            <a:lvl9pPr marL="2055812" marR="0" lvl="8" indent="-252412" algn="l" rtl="0">
              <a:spcBef>
                <a:spcPts val="320"/>
              </a:spcBef>
              <a:buClr>
                <a:schemeClr val="accent1"/>
              </a:buClr>
              <a:buSzPct val="100000"/>
              <a:buFont typeface="Noto Sans Symbols"/>
              <a:buChar char="⬜"/>
              <a:defRPr sz="1600" b="0" i="0" u="none" strike="noStrike" cap="none">
                <a:solidFill>
                  <a:srgbClr val="595959"/>
                </a:solidFill>
                <a:latin typeface="Century Gothic"/>
                <a:ea typeface="Century Gothic"/>
                <a:cs typeface="Century Gothic"/>
                <a:sym typeface="Century Gothic"/>
              </a:defRPr>
            </a:lvl9pPr>
          </a:lstStyle>
          <a:p>
            <a:endParaRPr/>
          </a:p>
        </p:txBody>
      </p:sp>
      <p:sp>
        <p:nvSpPr>
          <p:cNvPr id="54" name="Shape 54"/>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55" name="Shape 55"/>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56" name="Shape 56"/>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a:solidFill>
                  <a:srgbClr val="595959"/>
                </a:solidFill>
                <a:latin typeface="Century Gothic"/>
                <a:ea typeface="Century Gothic"/>
                <a:cs typeface="Century Gothic"/>
                <a:sym typeface="Century Gothic"/>
              </a:rPr>
              <a:t>‹#›</a:t>
            </a:fld>
            <a:endParaRPr lang="en-US" sz="800">
              <a:solidFill>
                <a:srgbClr val="595959"/>
              </a:solidFill>
              <a:latin typeface="Century Gothic"/>
              <a:ea typeface="Century Gothic"/>
              <a:cs typeface="Century Gothic"/>
              <a:sym typeface="Century Gothic"/>
            </a:endParaRPr>
          </a:p>
        </p:txBody>
      </p:sp>
      <p:cxnSp>
        <p:nvCxnSpPr>
          <p:cNvPr id="57" name="Shape 57"/>
          <p:cNvCxnSpPr/>
          <p:nvPr/>
        </p:nvCxnSpPr>
        <p:spPr>
          <a:xfrm>
            <a:off x="1212028" y="2904565"/>
            <a:ext cx="3383400" cy="1500"/>
          </a:xfrm>
          <a:prstGeom prst="straightConnector1">
            <a:avLst/>
          </a:prstGeom>
          <a:noFill/>
          <a:ln w="38100" cap="flat" cmpd="sng">
            <a:solidFill>
              <a:srgbClr val="D5D9CC"/>
            </a:solidFill>
            <a:prstDash val="solid"/>
            <a:round/>
            <a:headEnd type="none" w="med" len="med"/>
            <a:tailEnd type="none" w="med" len="med"/>
          </a:ln>
        </p:spPr>
      </p:cxnSp>
      <p:cxnSp>
        <p:nvCxnSpPr>
          <p:cNvPr id="58" name="Shape 58"/>
          <p:cNvCxnSpPr/>
          <p:nvPr/>
        </p:nvCxnSpPr>
        <p:spPr>
          <a:xfrm>
            <a:off x="5238973" y="2904565"/>
            <a:ext cx="3383400" cy="1500"/>
          </a:xfrm>
          <a:prstGeom prst="straightConnector1">
            <a:avLst/>
          </a:prstGeom>
          <a:noFill/>
          <a:ln w="38100" cap="flat" cmpd="sng">
            <a:solidFill>
              <a:srgbClr val="D5D9CC"/>
            </a:solidFill>
            <a:prstDash val="solid"/>
            <a:round/>
            <a:headEnd type="none" w="med" len="med"/>
            <a:tailEnd type="none" w="med" len="med"/>
          </a:ln>
        </p:spPr>
      </p:cxnSp>
      <p:cxnSp>
        <p:nvCxnSpPr>
          <p:cNvPr id="59" name="Shape 59"/>
          <p:cNvCxnSpPr/>
          <p:nvPr/>
        </p:nvCxnSpPr>
        <p:spPr>
          <a:xfrm>
            <a:off x="1212028" y="2904565"/>
            <a:ext cx="3383400" cy="1500"/>
          </a:xfrm>
          <a:prstGeom prst="straightConnector1">
            <a:avLst/>
          </a:prstGeom>
          <a:noFill/>
          <a:ln w="38100" cap="flat" cmpd="sng">
            <a:solidFill>
              <a:srgbClr val="D5D9CC"/>
            </a:solidFill>
            <a:prstDash val="solid"/>
            <a:round/>
            <a:headEnd type="none" w="med" len="med"/>
            <a:tailEnd type="none" w="med" len="med"/>
          </a:ln>
        </p:spPr>
      </p:cxnSp>
      <p:cxnSp>
        <p:nvCxnSpPr>
          <p:cNvPr id="60" name="Shape 60"/>
          <p:cNvCxnSpPr/>
          <p:nvPr/>
        </p:nvCxnSpPr>
        <p:spPr>
          <a:xfrm>
            <a:off x="5238973" y="2904565"/>
            <a:ext cx="3383400" cy="1500"/>
          </a:xfrm>
          <a:prstGeom prst="straightConnector1">
            <a:avLst/>
          </a:prstGeom>
          <a:noFill/>
          <a:ln w="38100" cap="flat" cmpd="sng">
            <a:solidFill>
              <a:srgbClr val="D5D9CC"/>
            </a:solidFill>
            <a:prstDash val="solid"/>
            <a:round/>
            <a:headEnd type="none" w="med" len="med"/>
            <a:tailEnd type="none" w="med" len="med"/>
          </a:ln>
        </p:spPr>
      </p:cxnSp>
      <p:cxnSp>
        <p:nvCxnSpPr>
          <p:cNvPr id="61" name="Shape 61"/>
          <p:cNvCxnSpPr/>
          <p:nvPr/>
        </p:nvCxnSpPr>
        <p:spPr>
          <a:xfrm>
            <a:off x="1212028" y="2904565"/>
            <a:ext cx="3383400" cy="1500"/>
          </a:xfrm>
          <a:prstGeom prst="straightConnector1">
            <a:avLst/>
          </a:prstGeom>
          <a:noFill/>
          <a:ln w="38100" cap="flat" cmpd="sng">
            <a:solidFill>
              <a:srgbClr val="D5D9CC"/>
            </a:solidFill>
            <a:prstDash val="solid"/>
            <a:round/>
            <a:headEnd type="none" w="med" len="med"/>
            <a:tailEnd type="none" w="med" len="med"/>
          </a:ln>
        </p:spPr>
      </p:cxnSp>
      <p:cxnSp>
        <p:nvCxnSpPr>
          <p:cNvPr id="62" name="Shape 62"/>
          <p:cNvCxnSpPr/>
          <p:nvPr/>
        </p:nvCxnSpPr>
        <p:spPr>
          <a:xfrm>
            <a:off x="5238973" y="2904565"/>
            <a:ext cx="3383400" cy="1500"/>
          </a:xfrm>
          <a:prstGeom prst="straightConnector1">
            <a:avLst/>
          </a:prstGeom>
          <a:noFill/>
          <a:ln w="38100" cap="flat" cmpd="sng">
            <a:solidFill>
              <a:srgbClr val="D5D9CC"/>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0" y="1123855"/>
            <a:ext cx="8913900" cy="914400"/>
          </a:xfrm>
          <a:prstGeom prst="rect">
            <a:avLst/>
          </a:prstGeom>
          <a:solidFill>
            <a:schemeClr val="dk2"/>
          </a:solidFill>
          <a:ln>
            <a:noFill/>
          </a:ln>
        </p:spPr>
        <p:txBody>
          <a:bodyPr lIns="91425" tIns="91425" rIns="91425" bIns="91425" anchor="ctr"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65" name="Shape 65"/>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66" name="Shape 66"/>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67" name="Shape 67"/>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a:solidFill>
                  <a:srgbClr val="595959"/>
                </a:solidFill>
                <a:latin typeface="Century Gothic"/>
                <a:ea typeface="Century Gothic"/>
                <a:cs typeface="Century Gothic"/>
                <a:sym typeface="Century Gothic"/>
              </a:rPr>
              <a:t>‹#›</a:t>
            </a:fld>
            <a:endParaRPr lang="en-US" sz="800">
              <a:solidFill>
                <a:srgbClr val="595959"/>
              </a:solidFill>
              <a:latin typeface="Century Gothic"/>
              <a:ea typeface="Century Gothic"/>
              <a:cs typeface="Century Gothic"/>
              <a:sym typeface="Century Gothic"/>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8"/>
        <p:cNvGrpSpPr/>
        <p:nvPr/>
      </p:nvGrpSpPr>
      <p:grpSpPr>
        <a:xfrm>
          <a:off x="0" y="0"/>
          <a:ext cx="0" cy="0"/>
          <a:chOff x="0" y="0"/>
          <a:chExt cx="0" cy="0"/>
        </a:xfrm>
      </p:grpSpPr>
      <p:sp>
        <p:nvSpPr>
          <p:cNvPr id="69" name="Shape 69"/>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70" name="Shape 70"/>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71" name="Shape 71"/>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a:solidFill>
                  <a:srgbClr val="595959"/>
                </a:solidFill>
                <a:latin typeface="Century Gothic"/>
                <a:ea typeface="Century Gothic"/>
                <a:cs typeface="Century Gothic"/>
                <a:sym typeface="Century Gothic"/>
              </a:rPr>
              <a:t>‹#›</a:t>
            </a:fld>
            <a:endParaRPr lang="en-US" sz="800">
              <a:solidFill>
                <a:srgbClr val="595959"/>
              </a:solidFill>
              <a:latin typeface="Century Gothic"/>
              <a:ea typeface="Century Gothic"/>
              <a:cs typeface="Century Gothic"/>
              <a:sym typeface="Century Gothic"/>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0" y="1124712"/>
            <a:ext cx="8915400" cy="914400"/>
          </a:xfrm>
          <a:prstGeom prst="rect">
            <a:avLst/>
          </a:prstGeom>
          <a:solidFill>
            <a:schemeClr val="dk2"/>
          </a:solidFill>
          <a:ln>
            <a:noFill/>
          </a:ln>
        </p:spPr>
        <p:txBody>
          <a:bodyPr lIns="91425" tIns="91425" rIns="91425" bIns="91425" anchor="ctr"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4" name="Shape 74"/>
          <p:cNvSpPr txBox="1">
            <a:spLocks noGrp="1"/>
          </p:cNvSpPr>
          <p:nvPr>
            <p:ph type="body" idx="1"/>
          </p:nvPr>
        </p:nvSpPr>
        <p:spPr>
          <a:xfrm>
            <a:off x="5147533" y="2590800"/>
            <a:ext cx="3566099" cy="3686100"/>
          </a:xfrm>
          <a:prstGeom prst="rect">
            <a:avLst/>
          </a:prstGeom>
          <a:noFill/>
          <a:ln>
            <a:noFill/>
          </a:ln>
        </p:spPr>
        <p:txBody>
          <a:bodyPr lIns="91425" tIns="91425" rIns="91425" bIns="91425" anchor="t" anchorCtr="0"/>
          <a:lstStyle>
            <a:lvl1pPr marL="342900" marR="0" lvl="0" indent="-228600" algn="l" rtl="0">
              <a:spcBef>
                <a:spcPts val="20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27012" algn="l" rtl="0">
              <a:spcBef>
                <a:spcPts val="400"/>
              </a:spcBef>
              <a:buClr>
                <a:srgbClr val="51640A"/>
              </a:buClr>
              <a:buSzPct val="100000"/>
              <a:buFont typeface="Noto Sans Symbols"/>
              <a:buChar char="⬜"/>
              <a:defRPr sz="2000" b="0" i="0" u="none" strike="noStrike" cap="none">
                <a:solidFill>
                  <a:srgbClr val="595959"/>
                </a:solidFill>
                <a:latin typeface="Century Gothic"/>
                <a:ea typeface="Century Gothic"/>
                <a:cs typeface="Century Gothic"/>
                <a:sym typeface="Century Gothic"/>
              </a:defRPr>
            </a:lvl6pPr>
            <a:lvl7pPr marL="2055812" marR="0" lvl="6" indent="-227012" algn="l" rtl="0">
              <a:spcBef>
                <a:spcPts val="400"/>
              </a:spcBef>
              <a:buClr>
                <a:schemeClr val="accent1"/>
              </a:buClr>
              <a:buSzPct val="100000"/>
              <a:buFont typeface="Noto Sans Symbols"/>
              <a:buChar char="⬜"/>
              <a:defRPr sz="2000" b="0" i="0" u="none" strike="noStrike" cap="none">
                <a:solidFill>
                  <a:srgbClr val="595959"/>
                </a:solidFill>
                <a:latin typeface="Century Gothic"/>
                <a:ea typeface="Century Gothic"/>
                <a:cs typeface="Century Gothic"/>
                <a:sym typeface="Century Gothic"/>
              </a:defRPr>
            </a:lvl7pPr>
            <a:lvl8pPr marL="2055812" marR="0" lvl="7" indent="-227012" algn="l" rtl="0">
              <a:spcBef>
                <a:spcPts val="400"/>
              </a:spcBef>
              <a:buClr>
                <a:srgbClr val="51640A"/>
              </a:buClr>
              <a:buSzPct val="100000"/>
              <a:buFont typeface="Noto Sans Symbols"/>
              <a:buChar char="⬜"/>
              <a:defRPr sz="2000" b="0" i="0" u="none" strike="noStrike" cap="none">
                <a:solidFill>
                  <a:srgbClr val="595959"/>
                </a:solidFill>
                <a:latin typeface="Century Gothic"/>
                <a:ea typeface="Century Gothic"/>
                <a:cs typeface="Century Gothic"/>
                <a:sym typeface="Century Gothic"/>
              </a:defRPr>
            </a:lvl8pPr>
            <a:lvl9pPr marL="2055812" marR="0" lvl="8" indent="-227012" algn="l" rtl="0">
              <a:spcBef>
                <a:spcPts val="400"/>
              </a:spcBef>
              <a:buClr>
                <a:schemeClr val="accent1"/>
              </a:buClr>
              <a:buSzPct val="100000"/>
              <a:buFont typeface="Noto Sans Symbols"/>
              <a:buChar char="⬜"/>
              <a:defRPr sz="2000" b="0" i="0" u="none" strike="noStrike" cap="none">
                <a:solidFill>
                  <a:srgbClr val="595959"/>
                </a:solidFill>
                <a:latin typeface="Century Gothic"/>
                <a:ea typeface="Century Gothic"/>
                <a:cs typeface="Century Gothic"/>
                <a:sym typeface="Century Gothic"/>
              </a:defRPr>
            </a:lvl9pPr>
          </a:lstStyle>
          <a:p>
            <a:endParaRPr/>
          </a:p>
        </p:txBody>
      </p:sp>
      <p:sp>
        <p:nvSpPr>
          <p:cNvPr id="75" name="Shape 75"/>
          <p:cNvSpPr txBox="1">
            <a:spLocks noGrp="1"/>
          </p:cNvSpPr>
          <p:nvPr>
            <p:ph type="body" idx="2"/>
          </p:nvPr>
        </p:nvSpPr>
        <p:spPr>
          <a:xfrm>
            <a:off x="900951" y="2039110"/>
            <a:ext cx="3566100" cy="4224600"/>
          </a:xfrm>
          <a:prstGeom prst="rect">
            <a:avLst/>
          </a:prstGeom>
          <a:solidFill>
            <a:srgbClr val="E3E5DC"/>
          </a:solidFill>
          <a:ln>
            <a:noFill/>
          </a:ln>
        </p:spPr>
        <p:txBody>
          <a:bodyPr lIns="91425" tIns="91425" rIns="91425" bIns="91425" anchor="t" anchorCtr="0"/>
          <a:lstStyle>
            <a:lvl1pPr marL="0" marR="0" lvl="0" indent="0" algn="l" rtl="0">
              <a:spcBef>
                <a:spcPts val="2000"/>
              </a:spcBef>
              <a:buClr>
                <a:schemeClr val="accent1"/>
              </a:buClr>
              <a:buFont typeface="Noto Sans Symbols"/>
              <a:buNone/>
              <a:defRPr sz="1800" b="0" i="0" u="none" strike="noStrike" cap="none">
                <a:solidFill>
                  <a:srgbClr val="595959"/>
                </a:solidFill>
                <a:latin typeface="Century Gothic"/>
                <a:ea typeface="Century Gothic"/>
                <a:cs typeface="Century Gothic"/>
                <a:sym typeface="Century Gothic"/>
              </a:defRPr>
            </a:lvl1pPr>
            <a:lvl2pPr marL="457200" marR="0" lvl="1" indent="0" algn="l" rtl="0">
              <a:spcBef>
                <a:spcPts val="600"/>
              </a:spcBef>
              <a:buClr>
                <a:srgbClr val="51640A"/>
              </a:buClr>
              <a:buFont typeface="Noto Sans Symbols"/>
              <a:buNone/>
              <a:defRPr sz="1200" b="0" i="0" u="none" strike="noStrike" cap="none">
                <a:solidFill>
                  <a:srgbClr val="595959"/>
                </a:solidFill>
                <a:latin typeface="Century Gothic"/>
                <a:ea typeface="Century Gothic"/>
                <a:cs typeface="Century Gothic"/>
                <a:sym typeface="Century Gothic"/>
              </a:defRPr>
            </a:lvl2pPr>
            <a:lvl3pPr marL="914400" marR="0" lvl="2" indent="0" algn="l" rtl="0">
              <a:spcBef>
                <a:spcPts val="600"/>
              </a:spcBef>
              <a:buClr>
                <a:schemeClr val="accent1"/>
              </a:buClr>
              <a:buFont typeface="Noto Sans Symbols"/>
              <a:buNone/>
              <a:defRPr sz="1000" b="0" i="0" u="none" strike="noStrike" cap="none">
                <a:solidFill>
                  <a:srgbClr val="595959"/>
                </a:solidFill>
                <a:latin typeface="Century Gothic"/>
                <a:ea typeface="Century Gothic"/>
                <a:cs typeface="Century Gothic"/>
                <a:sym typeface="Century Gothic"/>
              </a:defRPr>
            </a:lvl3pPr>
            <a:lvl4pPr marL="1371600" marR="0" lvl="3" indent="0" algn="l" rtl="0">
              <a:spcBef>
                <a:spcPts val="600"/>
              </a:spcBef>
              <a:buClr>
                <a:srgbClr val="51640A"/>
              </a:buClr>
              <a:buFont typeface="Noto Sans Symbols"/>
              <a:buNone/>
              <a:defRPr sz="900" b="0" i="0" u="none" strike="noStrike" cap="none">
                <a:solidFill>
                  <a:srgbClr val="595959"/>
                </a:solidFill>
                <a:latin typeface="Century Gothic"/>
                <a:ea typeface="Century Gothic"/>
                <a:cs typeface="Century Gothic"/>
                <a:sym typeface="Century Gothic"/>
              </a:defRPr>
            </a:lvl4pPr>
            <a:lvl5pPr marL="1828800" marR="0" lvl="4" indent="0" algn="l" rtl="0">
              <a:spcBef>
                <a:spcPts val="600"/>
              </a:spcBef>
              <a:buClr>
                <a:schemeClr val="accent1"/>
              </a:buClr>
              <a:buFont typeface="Noto Sans Symbols"/>
              <a:buNone/>
              <a:defRPr sz="900" b="0" i="0" u="none" strike="noStrike" cap="none">
                <a:solidFill>
                  <a:srgbClr val="595959"/>
                </a:solidFill>
                <a:latin typeface="Century Gothic"/>
                <a:ea typeface="Century Gothic"/>
                <a:cs typeface="Century Gothic"/>
                <a:sym typeface="Century Gothic"/>
              </a:defRPr>
            </a:lvl5pPr>
            <a:lvl6pPr marL="2286000" marR="0" lvl="5" indent="0" algn="l" rtl="0">
              <a:spcBef>
                <a:spcPts val="180"/>
              </a:spcBef>
              <a:buClr>
                <a:srgbClr val="51640A"/>
              </a:buClr>
              <a:buFont typeface="Noto Sans Symbols"/>
              <a:buNone/>
              <a:defRPr sz="900" b="0" i="0" u="none" strike="noStrike" cap="none">
                <a:solidFill>
                  <a:srgbClr val="595959"/>
                </a:solidFill>
                <a:latin typeface="Century Gothic"/>
                <a:ea typeface="Century Gothic"/>
                <a:cs typeface="Century Gothic"/>
                <a:sym typeface="Century Gothic"/>
              </a:defRPr>
            </a:lvl6pPr>
            <a:lvl7pPr marL="2743200" marR="0" lvl="6" indent="0" algn="l" rtl="0">
              <a:spcBef>
                <a:spcPts val="180"/>
              </a:spcBef>
              <a:buClr>
                <a:schemeClr val="accent1"/>
              </a:buClr>
              <a:buFont typeface="Noto Sans Symbols"/>
              <a:buNone/>
              <a:defRPr sz="900" b="0" i="0" u="none" strike="noStrike" cap="none">
                <a:solidFill>
                  <a:srgbClr val="595959"/>
                </a:solidFill>
                <a:latin typeface="Century Gothic"/>
                <a:ea typeface="Century Gothic"/>
                <a:cs typeface="Century Gothic"/>
                <a:sym typeface="Century Gothic"/>
              </a:defRPr>
            </a:lvl7pPr>
            <a:lvl8pPr marL="3200400" marR="0" lvl="7" indent="0" algn="l" rtl="0">
              <a:spcBef>
                <a:spcPts val="180"/>
              </a:spcBef>
              <a:buClr>
                <a:srgbClr val="51640A"/>
              </a:buClr>
              <a:buFont typeface="Noto Sans Symbols"/>
              <a:buNone/>
              <a:defRPr sz="900" b="0" i="0" u="none" strike="noStrike" cap="none">
                <a:solidFill>
                  <a:srgbClr val="595959"/>
                </a:solidFill>
                <a:latin typeface="Century Gothic"/>
                <a:ea typeface="Century Gothic"/>
                <a:cs typeface="Century Gothic"/>
                <a:sym typeface="Century Gothic"/>
              </a:defRPr>
            </a:lvl8pPr>
            <a:lvl9pPr marL="3657600" marR="0" lvl="8" indent="0" algn="l" rtl="0">
              <a:spcBef>
                <a:spcPts val="180"/>
              </a:spcBef>
              <a:buClr>
                <a:schemeClr val="accent1"/>
              </a:buClr>
              <a:buFont typeface="Noto Sans Symbols"/>
              <a:buNone/>
              <a:defRPr sz="900" b="0" i="0" u="none" strike="noStrike" cap="none">
                <a:solidFill>
                  <a:srgbClr val="595959"/>
                </a:solidFill>
                <a:latin typeface="Century Gothic"/>
                <a:ea typeface="Century Gothic"/>
                <a:cs typeface="Century Gothic"/>
                <a:sym typeface="Century Gothic"/>
              </a:defRPr>
            </a:lvl9pPr>
          </a:lstStyle>
          <a:p>
            <a:endParaRPr/>
          </a:p>
        </p:txBody>
      </p:sp>
      <p:sp>
        <p:nvSpPr>
          <p:cNvPr id="76" name="Shape 76"/>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77" name="Shape 77"/>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78" name="Shape 78"/>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a:solidFill>
                  <a:srgbClr val="595959"/>
                </a:solidFill>
                <a:latin typeface="Century Gothic"/>
                <a:ea typeface="Century Gothic"/>
                <a:cs typeface="Century Gothic"/>
                <a:sym typeface="Century Gothic"/>
              </a:rPr>
              <a:t>‹#›</a:t>
            </a:fld>
            <a:endParaRPr lang="en-US" sz="800">
              <a:solidFill>
                <a:srgbClr val="595959"/>
              </a:solidFill>
              <a:latin typeface="Century Gothic"/>
              <a:ea typeface="Century Gothic"/>
              <a:cs typeface="Century Gothic"/>
              <a:sym typeface="Century Gothic"/>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0" y="1123855"/>
            <a:ext cx="8913900" cy="914400"/>
          </a:xfrm>
          <a:prstGeom prst="rect">
            <a:avLst/>
          </a:prstGeom>
          <a:solidFill>
            <a:schemeClr val="dk2"/>
          </a:solidFill>
          <a:ln>
            <a:noFill/>
          </a:ln>
        </p:spPr>
        <p:txBody>
          <a:bodyPr lIns="91425" tIns="91425" rIns="91425" bIns="91425" anchor="ctr" anchorCtr="0"/>
          <a:lstStyle>
            <a:lvl1pPr marL="0" marR="0" lvl="0" indent="0" algn="l" rtl="0">
              <a:spcBef>
                <a:spcPts val="0"/>
              </a:spcBef>
              <a:buClr>
                <a:schemeClr val="lt1"/>
              </a:buClr>
              <a:buFont typeface="Century Gothic"/>
              <a:buNone/>
              <a:defRPr sz="3600" b="0" i="0" u="none" strike="noStrike" cap="none">
                <a:solidFill>
                  <a:schemeClr val="lt1"/>
                </a:solidFill>
                <a:latin typeface="Century Gothic"/>
                <a:ea typeface="Century Gothic"/>
                <a:cs typeface="Century Gothic"/>
                <a:sym typeface="Century Gothic"/>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1" name="Shape 11"/>
          <p:cNvSpPr txBox="1">
            <a:spLocks noGrp="1"/>
          </p:cNvSpPr>
          <p:nvPr>
            <p:ph type="body" idx="1"/>
          </p:nvPr>
        </p:nvSpPr>
        <p:spPr>
          <a:xfrm>
            <a:off x="1114424" y="2595561"/>
            <a:ext cx="7610400" cy="3670800"/>
          </a:xfrm>
          <a:prstGeom prst="rect">
            <a:avLst/>
          </a:prstGeom>
          <a:noFill/>
          <a:ln>
            <a:noFill/>
          </a:ln>
        </p:spPr>
        <p:txBody>
          <a:bodyPr lIns="91425" tIns="91425" rIns="91425" bIns="91425" anchor="t" anchorCtr="0"/>
          <a:lstStyle>
            <a:lvl1pPr marL="342900" marR="0" lvl="0" indent="-215900" algn="l" rtl="0">
              <a:spcBef>
                <a:spcPts val="2000"/>
              </a:spcBef>
              <a:buClr>
                <a:schemeClr val="accent1"/>
              </a:buClr>
              <a:buSzPct val="100000"/>
              <a:buFont typeface="Noto Sans Symbols"/>
              <a:buChar char="⬜"/>
              <a:defRPr sz="2000" b="0" i="0" u="none" strike="noStrike" cap="none">
                <a:solidFill>
                  <a:srgbClr val="595959"/>
                </a:solidFill>
                <a:latin typeface="Century Gothic"/>
                <a:ea typeface="Century Gothic"/>
                <a:cs typeface="Century Gothic"/>
                <a:sym typeface="Century Gothic"/>
              </a:defRPr>
            </a:lvl1pPr>
            <a:lvl2pPr marL="685800" marR="0" lvl="1"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035050" marR="0" lvl="2"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371600" marR="0" lvl="3" indent="-228600" algn="l" rtl="0">
              <a:spcBef>
                <a:spcPts val="60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1720850" marR="0" lvl="4" indent="-234950" algn="l" rtl="0">
              <a:spcBef>
                <a:spcPts val="60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055812" marR="0" lvl="5" indent="-239712"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2398712" marR="0" lvl="6" indent="-239712"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2743200" marR="0" lvl="7" indent="-241300" algn="l" rtl="0">
              <a:spcBef>
                <a:spcPts val="360"/>
              </a:spcBef>
              <a:buClr>
                <a:srgbClr val="51640A"/>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3087687" marR="0" lvl="8" indent="-230187" algn="l" rtl="0">
              <a:spcBef>
                <a:spcPts val="360"/>
              </a:spcBef>
              <a:buClr>
                <a:schemeClr val="accent1"/>
              </a:buClr>
              <a:buSzPct val="1000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
        <p:nvSpPr>
          <p:cNvPr id="12" name="Shape 12"/>
          <p:cNvSpPr txBox="1">
            <a:spLocks noGrp="1"/>
          </p:cNvSpPr>
          <p:nvPr>
            <p:ph type="dt" idx="10"/>
          </p:nvPr>
        </p:nvSpPr>
        <p:spPr>
          <a:xfrm>
            <a:off x="6580093" y="188258"/>
            <a:ext cx="2133600" cy="365100"/>
          </a:xfrm>
          <a:prstGeom prst="rect">
            <a:avLst/>
          </a:prstGeom>
          <a:noFill/>
          <a:ln>
            <a:noFill/>
          </a:ln>
        </p:spPr>
        <p:txBody>
          <a:bodyPr lIns="91425" tIns="91425" rIns="91425" bIns="91425" anchor="ctr" anchorCtr="0"/>
          <a:lstStyle>
            <a:lvl1pPr marL="0" marR="0" lvl="0" indent="0" algn="r" rtl="0">
              <a:spcBef>
                <a:spcPts val="0"/>
              </a:spcBef>
              <a:buNone/>
              <a:defRPr sz="1000" b="0" i="0" u="none" strike="noStrike" cap="none">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3" name="Shape 13"/>
          <p:cNvSpPr txBox="1">
            <a:spLocks noGrp="1"/>
          </p:cNvSpPr>
          <p:nvPr>
            <p:ph type="ftr" idx="11"/>
          </p:nvPr>
        </p:nvSpPr>
        <p:spPr>
          <a:xfrm>
            <a:off x="1120587" y="188258"/>
            <a:ext cx="2895600" cy="365100"/>
          </a:xfrm>
          <a:prstGeom prst="rect">
            <a:avLst/>
          </a:prstGeom>
          <a:noFill/>
          <a:ln>
            <a:noFill/>
          </a:ln>
        </p:spPr>
        <p:txBody>
          <a:bodyPr lIns="91425" tIns="91425" rIns="91425" bIns="91425" anchor="ctr" anchorCtr="0"/>
          <a:lstStyle>
            <a:lvl1pPr marL="0" marR="0" lvl="0" indent="0" algn="l" rtl="0">
              <a:spcBef>
                <a:spcPts val="0"/>
              </a:spcBef>
              <a:buNone/>
              <a:defRPr sz="1000" b="0" i="0" u="none" strike="noStrike" cap="none">
                <a:solidFill>
                  <a:srgbClr val="595959"/>
                </a:solidFill>
                <a:latin typeface="Century Gothic"/>
                <a:ea typeface="Century Gothic"/>
                <a:cs typeface="Century Gothic"/>
                <a:sym typeface="Century Gothic"/>
              </a:defRPr>
            </a:lvl1pPr>
            <a:lvl2pPr marL="457200" marR="0" lvl="1" indent="0" algn="l" rtl="0">
              <a:spcBef>
                <a:spcPts val="0"/>
              </a:spcBef>
              <a:buNone/>
              <a:defRPr sz="1800" b="0" i="0" u="none" strike="noStrike" cap="none">
                <a:solidFill>
                  <a:schemeClr val="dk1"/>
                </a:solidFill>
                <a:latin typeface="Century Gothic"/>
                <a:ea typeface="Century Gothic"/>
                <a:cs typeface="Century Gothic"/>
                <a:sym typeface="Century Gothic"/>
              </a:defRPr>
            </a:lvl2pPr>
            <a:lvl3pPr marL="914400" marR="0" lvl="2" indent="0" algn="l" rtl="0">
              <a:spcBef>
                <a:spcPts val="0"/>
              </a:spcBef>
              <a:buNone/>
              <a:defRPr sz="1800" b="0" i="0" u="none" strike="noStrike" cap="none">
                <a:solidFill>
                  <a:schemeClr val="dk1"/>
                </a:solidFill>
                <a:latin typeface="Century Gothic"/>
                <a:ea typeface="Century Gothic"/>
                <a:cs typeface="Century Gothic"/>
                <a:sym typeface="Century Gothic"/>
              </a:defRPr>
            </a:lvl3pPr>
            <a:lvl4pPr marL="1371600" marR="0" lvl="3" indent="0" algn="l" rtl="0">
              <a:spcBef>
                <a:spcPts val="0"/>
              </a:spcBef>
              <a:buNone/>
              <a:defRPr sz="1800" b="0" i="0" u="none" strike="noStrike" cap="none">
                <a:solidFill>
                  <a:schemeClr val="dk1"/>
                </a:solidFill>
                <a:latin typeface="Century Gothic"/>
                <a:ea typeface="Century Gothic"/>
                <a:cs typeface="Century Gothic"/>
                <a:sym typeface="Century Gothic"/>
              </a:defRPr>
            </a:lvl4pPr>
            <a:lvl5pPr marL="1828800" marR="0" lvl="4" indent="0" algn="l" rtl="0">
              <a:spcBef>
                <a:spcPts val="0"/>
              </a:spcBef>
              <a:buNone/>
              <a:defRPr sz="1800" b="0" i="0" u="none" strike="noStrike" cap="none">
                <a:solidFill>
                  <a:schemeClr val="dk1"/>
                </a:solidFill>
                <a:latin typeface="Century Gothic"/>
                <a:ea typeface="Century Gothic"/>
                <a:cs typeface="Century Gothic"/>
                <a:sym typeface="Century Gothic"/>
              </a:defRPr>
            </a:lvl5pPr>
            <a:lvl6pPr marL="2286000" marR="0" lvl="5" indent="0" algn="l" rtl="0">
              <a:spcBef>
                <a:spcPts val="0"/>
              </a:spcBef>
              <a:buNone/>
              <a:defRPr sz="1800" b="0" i="0" u="none" strike="noStrike" cap="none">
                <a:solidFill>
                  <a:schemeClr val="dk1"/>
                </a:solidFill>
                <a:latin typeface="Century Gothic"/>
                <a:ea typeface="Century Gothic"/>
                <a:cs typeface="Century Gothic"/>
                <a:sym typeface="Century Gothic"/>
              </a:defRPr>
            </a:lvl6pPr>
            <a:lvl7pPr marL="2743200" marR="0" lvl="6" indent="0" algn="l" rtl="0">
              <a:spcBef>
                <a:spcPts val="0"/>
              </a:spcBef>
              <a:buNone/>
              <a:defRPr sz="1800" b="0" i="0" u="none" strike="noStrike" cap="none">
                <a:solidFill>
                  <a:schemeClr val="dk1"/>
                </a:solidFill>
                <a:latin typeface="Century Gothic"/>
                <a:ea typeface="Century Gothic"/>
                <a:cs typeface="Century Gothic"/>
                <a:sym typeface="Century Gothic"/>
              </a:defRPr>
            </a:lvl7pPr>
            <a:lvl8pPr marL="3200400" marR="0" lvl="7" indent="0" algn="l" rtl="0">
              <a:spcBef>
                <a:spcPts val="0"/>
              </a:spcBef>
              <a:buNone/>
              <a:defRPr sz="1800" b="0" i="0" u="none" strike="noStrike" cap="none">
                <a:solidFill>
                  <a:schemeClr val="dk1"/>
                </a:solidFill>
                <a:latin typeface="Century Gothic"/>
                <a:ea typeface="Century Gothic"/>
                <a:cs typeface="Century Gothic"/>
                <a:sym typeface="Century Gothic"/>
              </a:defRPr>
            </a:lvl8pPr>
            <a:lvl9pPr marL="3657600" marR="0" lvl="8" indent="0" algn="l" rtl="0">
              <a:spcBef>
                <a:spcPts val="0"/>
              </a:spcBef>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4" name="Shape 14"/>
          <p:cNvSpPr txBox="1">
            <a:spLocks noGrp="1"/>
          </p:cNvSpPr>
          <p:nvPr>
            <p:ph type="sldNum" idx="12"/>
          </p:nvPr>
        </p:nvSpPr>
        <p:spPr>
          <a:xfrm>
            <a:off x="8789893" y="6569075"/>
            <a:ext cx="457200" cy="365100"/>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fld id="{00000000-1234-1234-1234-123412341234}" type="slidenum">
              <a:rPr lang="en-US" sz="800" b="0" i="0" u="none" strike="noStrike" cap="none">
                <a:solidFill>
                  <a:srgbClr val="595959"/>
                </a:solidFill>
                <a:latin typeface="Century Gothic"/>
                <a:ea typeface="Century Gothic"/>
                <a:cs typeface="Century Gothic"/>
                <a:sym typeface="Century Gothic"/>
              </a:rPr>
              <a:t>‹#›</a:t>
            </a:fld>
            <a:endParaRPr lang="en-US" sz="800" b="0" i="0" u="none" strike="noStrike" cap="none">
              <a:solidFill>
                <a:srgbClr val="595959"/>
              </a:solidFill>
              <a:latin typeface="Century Gothic"/>
              <a:ea typeface="Century Gothic"/>
              <a:cs typeface="Century Gothic"/>
              <a:sym typeface="Century Gothic"/>
            </a:endParaRPr>
          </a:p>
        </p:txBody>
      </p:sp>
      <p:sp>
        <p:nvSpPr>
          <p:cNvPr id="15" name="Shape 15"/>
          <p:cNvSpPr/>
          <p:nvPr/>
        </p:nvSpPr>
        <p:spPr>
          <a:xfrm>
            <a:off x="914400" y="0"/>
            <a:ext cx="7999500" cy="183000"/>
          </a:xfrm>
          <a:prstGeom prst="rect">
            <a:avLst/>
          </a:prstGeom>
          <a:solidFill>
            <a:srgbClr val="D5D9CC"/>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entury Gothic"/>
              <a:ea typeface="Century Gothic"/>
              <a:cs typeface="Century Gothic"/>
              <a:sym typeface="Century Gothic"/>
            </a:endParaRPr>
          </a:p>
        </p:txBody>
      </p:sp>
      <p:sp>
        <p:nvSpPr>
          <p:cNvPr id="16" name="Shape 16"/>
          <p:cNvSpPr/>
          <p:nvPr/>
        </p:nvSpPr>
        <p:spPr>
          <a:xfrm>
            <a:off x="914400" y="6675120"/>
            <a:ext cx="7999500" cy="183000"/>
          </a:xfrm>
          <a:prstGeom prst="rect">
            <a:avLst/>
          </a:prstGeom>
          <a:solidFill>
            <a:srgbClr val="E3E5DC"/>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entury Gothic"/>
              <a:ea typeface="Century Gothic"/>
              <a:cs typeface="Century Gothic"/>
              <a:sym typeface="Century Gothic"/>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ctrTitle"/>
          </p:nvPr>
        </p:nvSpPr>
        <p:spPr>
          <a:xfrm>
            <a:off x="0" y="2097950"/>
            <a:ext cx="8915400" cy="936600"/>
          </a:xfrm>
          <a:prstGeom prst="rect">
            <a:avLst/>
          </a:prstGeom>
          <a:solidFill>
            <a:schemeClr val="dk2"/>
          </a:solidFill>
          <a:ln>
            <a:noFill/>
          </a:ln>
        </p:spPr>
        <p:txBody>
          <a:bodyPr lIns="1188700" tIns="45700" rIns="274300" bIns="45700" anchor="ctr" anchorCtr="0">
            <a:noAutofit/>
          </a:bodyPr>
          <a:lstStyle/>
          <a:p>
            <a:pPr marL="0" marR="0" lvl="0" indent="0" rtl="0">
              <a:spcBef>
                <a:spcPts val="0"/>
              </a:spcBef>
              <a:buClr>
                <a:schemeClr val="lt1"/>
              </a:buClr>
              <a:buSzPct val="25000"/>
              <a:buFont typeface="Century Gothic"/>
              <a:buNone/>
            </a:pPr>
            <a:r>
              <a:rPr lang="en-US" sz="3000" b="1"/>
              <a:t>Predictors of High School Dropout</a:t>
            </a:r>
          </a:p>
          <a:p>
            <a:pPr marL="0" marR="0" lvl="0" indent="0" rtl="0">
              <a:spcBef>
                <a:spcPts val="0"/>
              </a:spcBef>
              <a:buClr>
                <a:schemeClr val="lt1"/>
              </a:buClr>
              <a:buSzPct val="25000"/>
              <a:buFont typeface="Century Gothic"/>
              <a:buNone/>
            </a:pPr>
            <a:r>
              <a:rPr lang="en-US" sz="2400"/>
              <a:t>Beyond Risk Factors</a:t>
            </a:r>
          </a:p>
        </p:txBody>
      </p:sp>
      <p:sp>
        <p:nvSpPr>
          <p:cNvPr id="125" name="Shape 125"/>
          <p:cNvSpPr txBox="1">
            <a:spLocks noGrp="1"/>
          </p:cNvSpPr>
          <p:nvPr>
            <p:ph type="subTitle" idx="1"/>
          </p:nvPr>
        </p:nvSpPr>
        <p:spPr>
          <a:xfrm>
            <a:off x="914400" y="3034552"/>
            <a:ext cx="8001000" cy="3823500"/>
          </a:xfrm>
          <a:prstGeom prst="rect">
            <a:avLst/>
          </a:prstGeom>
          <a:solidFill>
            <a:srgbClr val="E3E5DC"/>
          </a:solidFill>
          <a:ln>
            <a:noFill/>
          </a:ln>
        </p:spPr>
        <p:txBody>
          <a:bodyPr lIns="292600" tIns="91425" rIns="274300" bIns="91425" anchor="t" anchorCtr="0">
            <a:noAutofit/>
          </a:bodyPr>
          <a:lstStyle/>
          <a:p>
            <a:pPr marL="0" marR="0" lvl="0" indent="0" algn="l" rtl="0">
              <a:spcBef>
                <a:spcPts val="0"/>
              </a:spcBef>
              <a:buClr>
                <a:schemeClr val="accent1"/>
              </a:buClr>
              <a:buSzPct val="25000"/>
              <a:buFont typeface="Noto Sans Symbols"/>
              <a:buNone/>
            </a:pPr>
            <a:r>
              <a:rPr lang="en-US" sz="1400" b="0" i="0" u="none" strike="noStrike" cap="none" dirty="0">
                <a:solidFill>
                  <a:srgbClr val="595959"/>
                </a:solidFill>
                <a:latin typeface="Century Gothic"/>
                <a:ea typeface="Century Gothic"/>
                <a:cs typeface="Century Gothic"/>
                <a:sym typeface="Century Gothic"/>
              </a:rPr>
              <a:t>Salesforce Data Science Challenge: </a:t>
            </a:r>
          </a:p>
          <a:p>
            <a:pPr marL="0" marR="0" lvl="0" indent="0" algn="l" rtl="0">
              <a:spcBef>
                <a:spcPts val="0"/>
              </a:spcBef>
              <a:buClr>
                <a:schemeClr val="accent1"/>
              </a:buClr>
              <a:buSzPct val="25000"/>
              <a:buFont typeface="Noto Sans Symbols"/>
              <a:buNone/>
            </a:pPr>
            <a:endParaRPr sz="1400" dirty="0"/>
          </a:p>
          <a:p>
            <a:pPr marL="0" marR="0" lvl="0" indent="0" algn="l" rtl="0">
              <a:spcBef>
                <a:spcPts val="0"/>
              </a:spcBef>
              <a:buClr>
                <a:schemeClr val="accent1"/>
              </a:buClr>
              <a:buSzPct val="25000"/>
              <a:buFont typeface="Noto Sans Symbols"/>
              <a:buNone/>
            </a:pPr>
            <a:endParaRPr sz="1400" dirty="0"/>
          </a:p>
          <a:p>
            <a:pPr marL="0" marR="0" lvl="0" indent="0" algn="l" rtl="0">
              <a:spcBef>
                <a:spcPts val="0"/>
              </a:spcBef>
              <a:buClr>
                <a:schemeClr val="accent1"/>
              </a:buClr>
              <a:buSzPct val="25000"/>
              <a:buFont typeface="Noto Sans Symbols"/>
              <a:buNone/>
            </a:pPr>
            <a:endParaRPr sz="1400" dirty="0"/>
          </a:p>
          <a:p>
            <a:pPr marL="0" marR="0" lvl="0" indent="0" algn="l" rtl="0">
              <a:spcBef>
                <a:spcPts val="0"/>
              </a:spcBef>
              <a:buClr>
                <a:schemeClr val="accent1"/>
              </a:buClr>
              <a:buSzPct val="25000"/>
              <a:buFont typeface="Noto Sans Symbols"/>
              <a:buNone/>
            </a:pPr>
            <a:endParaRPr sz="1400" dirty="0"/>
          </a:p>
          <a:p>
            <a:pPr marL="0" marR="0" lvl="0" indent="0" algn="l" rtl="0">
              <a:spcBef>
                <a:spcPts val="0"/>
              </a:spcBef>
              <a:buClr>
                <a:schemeClr val="accent1"/>
              </a:buClr>
              <a:buSzPct val="25000"/>
              <a:buFont typeface="Noto Sans Symbols"/>
              <a:buNone/>
            </a:pPr>
            <a:endParaRPr sz="1400" dirty="0"/>
          </a:p>
          <a:p>
            <a:pPr marL="0" marR="0" lvl="0" indent="0" algn="l" rtl="0">
              <a:spcBef>
                <a:spcPts val="0"/>
              </a:spcBef>
              <a:buClr>
                <a:schemeClr val="accent1"/>
              </a:buClr>
              <a:buSzPct val="25000"/>
              <a:buFont typeface="Noto Sans Symbols"/>
              <a:buNone/>
            </a:pPr>
            <a:endParaRPr sz="1400" dirty="0"/>
          </a:p>
          <a:p>
            <a:pPr marL="0" marR="0" lvl="0" indent="0" algn="l" rtl="0">
              <a:spcBef>
                <a:spcPts val="0"/>
              </a:spcBef>
              <a:buClr>
                <a:schemeClr val="accent1"/>
              </a:buClr>
              <a:buSzPct val="25000"/>
              <a:buFont typeface="Noto Sans Symbols"/>
              <a:buNone/>
            </a:pPr>
            <a:endParaRPr sz="1400" dirty="0"/>
          </a:p>
          <a:p>
            <a:pPr marL="0" marR="0" lvl="0" indent="0" algn="l" rtl="0">
              <a:spcBef>
                <a:spcPts val="0"/>
              </a:spcBef>
              <a:buClr>
                <a:schemeClr val="accent1"/>
              </a:buClr>
              <a:buSzPct val="25000"/>
              <a:buFont typeface="Noto Sans Symbols"/>
              <a:buNone/>
            </a:pPr>
            <a:endParaRPr sz="1400" dirty="0"/>
          </a:p>
          <a:p>
            <a:pPr marL="0" marR="0" lvl="0" indent="0" algn="l" rtl="0">
              <a:spcBef>
                <a:spcPts val="0"/>
              </a:spcBef>
              <a:buClr>
                <a:schemeClr val="accent1"/>
              </a:buClr>
              <a:buSzPct val="25000"/>
              <a:buFont typeface="Noto Sans Symbols"/>
              <a:buNone/>
            </a:pPr>
            <a:endParaRPr sz="1400" dirty="0"/>
          </a:p>
          <a:p>
            <a:pPr marL="0" marR="0" lvl="0" indent="0" algn="l" rtl="0">
              <a:spcBef>
                <a:spcPts val="0"/>
              </a:spcBef>
              <a:buClr>
                <a:schemeClr val="accent1"/>
              </a:buClr>
              <a:buSzPct val="25000"/>
              <a:buFont typeface="Noto Sans Symbols"/>
              <a:buNone/>
            </a:pPr>
            <a:endParaRPr sz="1400" dirty="0"/>
          </a:p>
          <a:p>
            <a:pPr marL="0" marR="0" lvl="0" indent="0" algn="l" rtl="0">
              <a:spcBef>
                <a:spcPts val="0"/>
              </a:spcBef>
              <a:buClr>
                <a:schemeClr val="accent1"/>
              </a:buClr>
              <a:buSzPct val="25000"/>
              <a:buFont typeface="Noto Sans Symbols"/>
              <a:buNone/>
            </a:pPr>
            <a:endParaRPr sz="1400" dirty="0"/>
          </a:p>
          <a:p>
            <a:pPr>
              <a:spcBef>
                <a:spcPts val="0"/>
              </a:spcBef>
              <a:buSzPct val="25000"/>
            </a:pPr>
            <a:r>
              <a:rPr lang="en-US" sz="1400"/>
              <a:t>Tawny Tsang</a:t>
            </a:r>
          </a:p>
          <a:p>
            <a:pPr lvl="0" rtl="0">
              <a:spcBef>
                <a:spcPts val="0"/>
              </a:spcBef>
              <a:buClr>
                <a:schemeClr val="accent1"/>
              </a:buClr>
              <a:buSzPct val="25000"/>
              <a:buFont typeface="Noto Sans Symbols"/>
              <a:buNone/>
            </a:pPr>
            <a:r>
              <a:rPr lang="en-US" sz="1400" dirty="0"/>
              <a:t>Landon Gibson</a:t>
            </a:r>
          </a:p>
          <a:p>
            <a:pPr lvl="0" rtl="0">
              <a:spcBef>
                <a:spcPts val="0"/>
              </a:spcBef>
              <a:buClr>
                <a:schemeClr val="accent1"/>
              </a:buClr>
              <a:buSzPct val="25000"/>
              <a:buFont typeface="Noto Sans Symbols"/>
              <a:buNone/>
            </a:pPr>
            <a:r>
              <a:rPr lang="en-US" sz="1400" dirty="0"/>
              <a:t>Arad </a:t>
            </a:r>
            <a:r>
              <a:rPr lang="en-US" sz="1400" dirty="0" err="1"/>
              <a:t>Saebi</a:t>
            </a:r>
            <a:r>
              <a:rPr lang="en-US" sz="1400" dirty="0"/>
              <a:t> </a:t>
            </a:r>
          </a:p>
          <a:p>
            <a:pPr lvl="0" rtl="0">
              <a:spcBef>
                <a:spcPts val="0"/>
              </a:spcBef>
              <a:buClr>
                <a:schemeClr val="accent1"/>
              </a:buClr>
              <a:buSzPct val="25000"/>
              <a:buFont typeface="Noto Sans Symbols"/>
              <a:buNone/>
            </a:pPr>
            <a:r>
              <a:rPr lang="en-US" sz="1400" dirty="0"/>
              <a:t>Lilian Jiang</a:t>
            </a:r>
          </a:p>
          <a:p>
            <a:pPr lvl="0" rtl="0">
              <a:spcBef>
                <a:spcPts val="0"/>
              </a:spcBef>
              <a:buClr>
                <a:schemeClr val="accent1"/>
              </a:buClr>
              <a:buSzPct val="25000"/>
              <a:buFont typeface="Noto Sans Symbols"/>
              <a:buNone/>
            </a:pPr>
            <a:r>
              <a:rPr lang="en-US" sz="1400" dirty="0"/>
              <a:t>Terry Allen</a:t>
            </a:r>
          </a:p>
          <a:p>
            <a:pPr marL="0" marR="0" lvl="0" indent="0" algn="l" rtl="0">
              <a:spcBef>
                <a:spcPts val="0"/>
              </a:spcBef>
              <a:buClr>
                <a:schemeClr val="accent1"/>
              </a:buClr>
              <a:buSzPct val="25000"/>
              <a:buFont typeface="Noto Sans Symbols"/>
              <a:buNone/>
            </a:pPr>
            <a:endParaRPr dirty="0"/>
          </a:p>
        </p:txBody>
      </p:sp>
      <p:pic>
        <p:nvPicPr>
          <p:cNvPr id="126" name="Shape 126"/>
          <p:cNvPicPr preferRelativeResize="0"/>
          <p:nvPr/>
        </p:nvPicPr>
        <p:blipFill rotWithShape="1">
          <a:blip r:embed="rId3">
            <a:alphaModFix/>
          </a:blip>
          <a:srcRect/>
          <a:stretch/>
        </p:blipFill>
        <p:spPr>
          <a:xfrm>
            <a:off x="4413616" y="5516880"/>
            <a:ext cx="2813539" cy="1341119"/>
          </a:xfrm>
          <a:prstGeom prst="rect">
            <a:avLst/>
          </a:prstGeom>
          <a:noFill/>
          <a:ln>
            <a:noFill/>
          </a:ln>
        </p:spPr>
      </p:pic>
      <p:pic>
        <p:nvPicPr>
          <p:cNvPr id="127" name="Shape 127"/>
          <p:cNvPicPr preferRelativeResize="0"/>
          <p:nvPr/>
        </p:nvPicPr>
        <p:blipFill rotWithShape="1">
          <a:blip r:embed="rId4">
            <a:alphaModFix/>
          </a:blip>
          <a:srcRect/>
          <a:stretch/>
        </p:blipFill>
        <p:spPr>
          <a:xfrm>
            <a:off x="7227154" y="5148385"/>
            <a:ext cx="1688244" cy="1709614"/>
          </a:xfrm>
          <a:prstGeom prst="rect">
            <a:avLst/>
          </a:prstGeom>
          <a:noFill/>
          <a:ln>
            <a:noFill/>
          </a:ln>
        </p:spPr>
      </p:pic>
      <p:pic>
        <p:nvPicPr>
          <p:cNvPr id="128" name="Shape 128"/>
          <p:cNvPicPr preferRelativeResize="0"/>
          <p:nvPr/>
        </p:nvPicPr>
        <p:blipFill rotWithShape="1">
          <a:blip r:embed="rId5">
            <a:alphaModFix/>
          </a:blip>
          <a:srcRect/>
          <a:stretch/>
        </p:blipFill>
        <p:spPr>
          <a:xfrm>
            <a:off x="5200323" y="3687332"/>
            <a:ext cx="2914322" cy="182954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Shape 199"/>
          <p:cNvSpPr txBox="1">
            <a:spLocks noGrp="1"/>
          </p:cNvSpPr>
          <p:nvPr>
            <p:ph type="title"/>
          </p:nvPr>
        </p:nvSpPr>
        <p:spPr>
          <a:xfrm>
            <a:off x="0" y="819055"/>
            <a:ext cx="8913900" cy="914400"/>
          </a:xfrm>
          <a:prstGeom prst="rect">
            <a:avLst/>
          </a:prstGeom>
          <a:solidFill>
            <a:schemeClr val="dk2"/>
          </a:solidFill>
          <a:ln>
            <a:noFill/>
          </a:ln>
        </p:spPr>
        <p:txBody>
          <a:bodyPr lIns="1188700" tIns="45700" rIns="274300" bIns="45700" anchor="ctr" anchorCtr="0">
            <a:noAutofit/>
          </a:bodyPr>
          <a:lstStyle/>
          <a:p>
            <a:pPr marL="0" marR="0" lvl="0" indent="0" algn="l" rtl="0">
              <a:spcBef>
                <a:spcPts val="0"/>
              </a:spcBef>
              <a:buClr>
                <a:schemeClr val="lt1"/>
              </a:buClr>
              <a:buSzPct val="25000"/>
              <a:buFont typeface="Century Gothic"/>
              <a:buNone/>
            </a:pPr>
            <a:r>
              <a:rPr lang="en-US"/>
              <a:t>Conclusions</a:t>
            </a:r>
          </a:p>
        </p:txBody>
      </p:sp>
      <p:sp>
        <p:nvSpPr>
          <p:cNvPr id="200" name="Shape 200"/>
          <p:cNvSpPr txBox="1">
            <a:spLocks noGrp="1"/>
          </p:cNvSpPr>
          <p:nvPr>
            <p:ph type="body" idx="1"/>
          </p:nvPr>
        </p:nvSpPr>
        <p:spPr>
          <a:xfrm>
            <a:off x="1114424" y="2290761"/>
            <a:ext cx="7610400" cy="36708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accent1"/>
              </a:buClr>
              <a:buSzPct val="100000"/>
              <a:buFont typeface="Noto Sans Symbols"/>
              <a:buChar char="⬜"/>
            </a:pPr>
            <a:r>
              <a:rPr lang="en-US" sz="2000" b="0" i="0" u="none" strike="noStrike" cap="none">
                <a:solidFill>
                  <a:srgbClr val="595959"/>
                </a:solidFill>
                <a:latin typeface="Century Gothic"/>
                <a:ea typeface="Century Gothic"/>
                <a:cs typeface="Century Gothic"/>
                <a:sym typeface="Century Gothic"/>
              </a:rPr>
              <a:t>Student involvement in educational plan may increase motivation and interest in schooling </a:t>
            </a:r>
          </a:p>
          <a:p>
            <a:pPr marL="342900" marR="0" lvl="0" indent="-342900" algn="l" rtl="0">
              <a:spcBef>
                <a:spcPts val="2000"/>
              </a:spcBef>
              <a:buClr>
                <a:schemeClr val="accent1"/>
              </a:buClr>
              <a:buSzPct val="100000"/>
              <a:buFont typeface="Noto Sans Symbols"/>
              <a:buChar char="⬜"/>
            </a:pPr>
            <a:r>
              <a:rPr lang="en-US" sz="2000" b="0" i="0" u="none" strike="noStrike" cap="none">
                <a:solidFill>
                  <a:srgbClr val="595959"/>
                </a:solidFill>
                <a:latin typeface="Century Gothic"/>
                <a:ea typeface="Century Gothic"/>
                <a:cs typeface="Century Gothic"/>
                <a:sym typeface="Century Gothic"/>
              </a:rPr>
              <a:t>For nontraditional students, the importance of long-term benefits need to be apparent to offset short-term costs of completing secondary school</a:t>
            </a:r>
          </a:p>
          <a:p>
            <a:pPr marL="342900" marR="0" lvl="0" indent="-342900" algn="l" rtl="0">
              <a:spcBef>
                <a:spcPts val="2000"/>
              </a:spcBef>
              <a:buClr>
                <a:schemeClr val="accent1"/>
              </a:buClr>
              <a:buSzPct val="100000"/>
              <a:buFont typeface="Noto Sans Symbols"/>
              <a:buChar char="⬜"/>
            </a:pPr>
            <a:r>
              <a:rPr lang="en-US"/>
              <a:t>Dropping out of school is related to a variety of factors that can be classified in four domains: individual, family, school and community factors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0" y="819055"/>
            <a:ext cx="8913900" cy="914400"/>
          </a:xfrm>
          <a:prstGeom prst="rect">
            <a:avLst/>
          </a:prstGeom>
        </p:spPr>
        <p:txBody>
          <a:bodyPr lIns="91425" tIns="91425" rIns="91425" bIns="91425" anchor="ctr" anchorCtr="0">
            <a:noAutofit/>
          </a:bodyPr>
          <a:lstStyle/>
          <a:p>
            <a:pPr lvl="0">
              <a:spcBef>
                <a:spcPts val="0"/>
              </a:spcBef>
              <a:buNone/>
            </a:pPr>
            <a:r>
              <a:rPr lang="en-US"/>
              <a:t>Future Directions </a:t>
            </a:r>
          </a:p>
        </p:txBody>
      </p:sp>
      <p:sp>
        <p:nvSpPr>
          <p:cNvPr id="207" name="Shape 207"/>
          <p:cNvSpPr txBox="1">
            <a:spLocks noGrp="1"/>
          </p:cNvSpPr>
          <p:nvPr>
            <p:ph type="body" idx="1"/>
          </p:nvPr>
        </p:nvSpPr>
        <p:spPr>
          <a:xfrm>
            <a:off x="1100149" y="2148186"/>
            <a:ext cx="7610400" cy="3670800"/>
          </a:xfrm>
          <a:prstGeom prst="rect">
            <a:avLst/>
          </a:prstGeom>
        </p:spPr>
        <p:txBody>
          <a:bodyPr lIns="91425" tIns="91425" rIns="91425" bIns="91425" anchor="t" anchorCtr="0">
            <a:noAutofit/>
          </a:bodyPr>
          <a:lstStyle/>
          <a:p>
            <a:pPr marL="457200" lvl="0" indent="-228600" rtl="0">
              <a:spcBef>
                <a:spcPts val="0"/>
              </a:spcBef>
            </a:pPr>
            <a:r>
              <a:rPr lang="en-US" b="1"/>
              <a:t>Researchers</a:t>
            </a:r>
          </a:p>
          <a:p>
            <a:pPr marL="914400" lvl="1" indent="-355600" rtl="0">
              <a:spcBef>
                <a:spcPts val="0"/>
              </a:spcBef>
              <a:buSzPct val="100000"/>
            </a:pPr>
            <a:r>
              <a:rPr lang="en-US" sz="2000"/>
              <a:t>More preprocessing &amp; tuning</a:t>
            </a:r>
          </a:p>
          <a:p>
            <a:pPr marL="914400" lvl="1" indent="-355600" rtl="0">
              <a:spcBef>
                <a:spcPts val="0"/>
              </a:spcBef>
              <a:buSzPct val="100000"/>
            </a:pPr>
            <a:r>
              <a:rPr lang="en-US" sz="2000"/>
              <a:t>Utilizing text data in predictive models</a:t>
            </a:r>
          </a:p>
          <a:p>
            <a:pPr marL="914400" lvl="1" indent="-355600" rtl="0">
              <a:spcBef>
                <a:spcPts val="0"/>
              </a:spcBef>
              <a:buSzPct val="100000"/>
            </a:pPr>
            <a:r>
              <a:rPr lang="en-US" sz="2000"/>
              <a:t>Capturing all four domains: individual, family, school and community factors</a:t>
            </a:r>
          </a:p>
          <a:p>
            <a:pPr marL="457200" lvl="0" indent="-228600" rtl="0">
              <a:spcBef>
                <a:spcPts val="0"/>
              </a:spcBef>
            </a:pPr>
            <a:r>
              <a:rPr lang="en-US" b="1"/>
              <a:t>Practitioners </a:t>
            </a:r>
          </a:p>
          <a:p>
            <a:pPr marL="914400" lvl="1" indent="-355600" rtl="0">
              <a:spcBef>
                <a:spcPts val="0"/>
              </a:spcBef>
              <a:buSzPct val="100000"/>
            </a:pPr>
            <a:r>
              <a:rPr lang="en-US" sz="2000"/>
              <a:t>Identify key transition points in students’ school career</a:t>
            </a:r>
          </a:p>
          <a:p>
            <a:pPr marL="914400" lvl="1" indent="-355600" rtl="0">
              <a:spcBef>
                <a:spcPts val="0"/>
              </a:spcBef>
              <a:buSzPct val="100000"/>
            </a:pPr>
            <a:r>
              <a:rPr lang="en-US" sz="2000"/>
              <a:t>Build an Early Warning System</a:t>
            </a:r>
          </a:p>
          <a:p>
            <a:pPr marL="914400" lvl="1" indent="-355600" rtl="0">
              <a:spcBef>
                <a:spcPts val="0"/>
              </a:spcBef>
              <a:buSzPct val="100000"/>
            </a:pPr>
            <a:r>
              <a:rPr lang="en-US" sz="2000"/>
              <a:t>Implement culturally relevant and responsive curriculum and instruction </a:t>
            </a:r>
          </a:p>
          <a:p>
            <a:pPr marL="914400" lvl="1" indent="-355600" rtl="0">
              <a:spcBef>
                <a:spcPts val="0"/>
              </a:spcBef>
              <a:buSzPct val="100000"/>
            </a:pPr>
            <a:r>
              <a:rPr lang="en-US" sz="2000"/>
              <a:t>Use a Tiered Prevention and Intervention System grounded in personalization, care, the transition to “adulthood”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0" y="819055"/>
            <a:ext cx="8913900" cy="914400"/>
          </a:xfrm>
          <a:prstGeom prst="rect">
            <a:avLst/>
          </a:prstGeom>
          <a:solidFill>
            <a:schemeClr val="dk2"/>
          </a:solidFill>
          <a:ln>
            <a:noFill/>
          </a:ln>
        </p:spPr>
        <p:txBody>
          <a:bodyPr lIns="1188700" tIns="45700" rIns="274300" bIns="45700" anchor="ctr" anchorCtr="0">
            <a:noAutofit/>
          </a:bodyPr>
          <a:lstStyle/>
          <a:p>
            <a:pPr marL="0" marR="0" lvl="0" indent="0" algn="l" rtl="0">
              <a:spcBef>
                <a:spcPts val="0"/>
              </a:spcBef>
              <a:buClr>
                <a:schemeClr val="lt1"/>
              </a:buClr>
              <a:buSzPct val="25000"/>
              <a:buFont typeface="Century Gothic"/>
              <a:buNone/>
            </a:pPr>
            <a:r>
              <a:rPr lang="en-US" sz="3600" b="0" i="0" u="none" strike="noStrike" cap="none">
                <a:solidFill>
                  <a:schemeClr val="lt1"/>
                </a:solidFill>
                <a:latin typeface="Century Gothic"/>
                <a:ea typeface="Century Gothic"/>
                <a:cs typeface="Century Gothic"/>
                <a:sym typeface="Century Gothic"/>
              </a:rPr>
              <a:t>Age (??)</a:t>
            </a:r>
          </a:p>
        </p:txBody>
      </p:sp>
      <p:sp>
        <p:nvSpPr>
          <p:cNvPr id="213" name="Shape 213"/>
          <p:cNvSpPr txBox="1">
            <a:spLocks noGrp="1"/>
          </p:cNvSpPr>
          <p:nvPr>
            <p:ph type="body" idx="1"/>
          </p:nvPr>
        </p:nvSpPr>
        <p:spPr>
          <a:xfrm>
            <a:off x="1114424" y="2290761"/>
            <a:ext cx="7610400" cy="3670800"/>
          </a:xfrm>
          <a:prstGeom prst="rect">
            <a:avLst/>
          </a:prstGeom>
          <a:noFill/>
          <a:ln>
            <a:noFill/>
          </a:ln>
        </p:spPr>
        <p:txBody>
          <a:bodyPr lIns="91425" tIns="45700" rIns="91425" bIns="45700" anchor="t" anchorCtr="0">
            <a:noAutofit/>
          </a:bodyPr>
          <a:lstStyle/>
          <a:p>
            <a:pPr marL="342900" marR="0" lvl="0" indent="-342900" algn="l" rtl="0">
              <a:spcBef>
                <a:spcPts val="0"/>
              </a:spcBef>
              <a:buClr>
                <a:schemeClr val="accent1"/>
              </a:buClr>
              <a:buSzPct val="100000"/>
              <a:buFont typeface="Noto Sans Symbols"/>
              <a:buNone/>
            </a:pPr>
            <a:endParaRPr sz="2000" b="0" i="0" u="none" strike="noStrike" cap="none">
              <a:solidFill>
                <a:srgbClr val="595959"/>
              </a:solidFill>
              <a:latin typeface="Century Gothic"/>
              <a:ea typeface="Century Gothic"/>
              <a:cs typeface="Century Gothic"/>
              <a:sym typeface="Century Gothic"/>
            </a:endParaRPr>
          </a:p>
        </p:txBody>
      </p:sp>
      <p:pic>
        <p:nvPicPr>
          <p:cNvPr id="214" name="Shape 214" descr="age_drop.png"/>
          <p:cNvPicPr preferRelativeResize="0"/>
          <p:nvPr/>
        </p:nvPicPr>
        <p:blipFill rotWithShape="1">
          <a:blip r:embed="rId3">
            <a:alphaModFix/>
          </a:blip>
          <a:srcRect/>
          <a:stretch/>
        </p:blipFill>
        <p:spPr>
          <a:xfrm>
            <a:off x="1307286" y="2408264"/>
            <a:ext cx="5602655" cy="420199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Shape 219"/>
          <p:cNvSpPr txBox="1">
            <a:spLocks noGrp="1"/>
          </p:cNvSpPr>
          <p:nvPr>
            <p:ph type="title"/>
          </p:nvPr>
        </p:nvSpPr>
        <p:spPr>
          <a:xfrm>
            <a:off x="0" y="819055"/>
            <a:ext cx="8913900" cy="914400"/>
          </a:xfrm>
          <a:prstGeom prst="rect">
            <a:avLst/>
          </a:prstGeom>
          <a:solidFill>
            <a:schemeClr val="dk2"/>
          </a:solidFill>
          <a:ln>
            <a:noFill/>
          </a:ln>
        </p:spPr>
        <p:txBody>
          <a:bodyPr lIns="1188700" tIns="45700" rIns="274300" bIns="45700" anchor="ctr" anchorCtr="0">
            <a:noAutofit/>
          </a:bodyPr>
          <a:lstStyle/>
          <a:p>
            <a:pPr marL="0" marR="0" lvl="0" indent="0" algn="l" rtl="0">
              <a:spcBef>
                <a:spcPts val="0"/>
              </a:spcBef>
              <a:buClr>
                <a:schemeClr val="lt1"/>
              </a:buClr>
              <a:buSzPct val="25000"/>
              <a:buFont typeface="Century Gothic"/>
              <a:buNone/>
            </a:pPr>
            <a:r>
              <a:rPr lang="en-US" sz="3600" b="0" i="0" u="none" strike="noStrike" cap="none">
                <a:solidFill>
                  <a:schemeClr val="lt1"/>
                </a:solidFill>
                <a:latin typeface="Century Gothic"/>
                <a:ea typeface="Century Gothic"/>
                <a:cs typeface="Century Gothic"/>
                <a:sym typeface="Century Gothic"/>
              </a:rPr>
              <a:t>Factors Associated with Dropout</a:t>
            </a:r>
          </a:p>
        </p:txBody>
      </p:sp>
      <p:sp>
        <p:nvSpPr>
          <p:cNvPr id="220" name="Shape 220"/>
          <p:cNvSpPr txBox="1">
            <a:spLocks noGrp="1"/>
          </p:cNvSpPr>
          <p:nvPr>
            <p:ph type="body" idx="1"/>
          </p:nvPr>
        </p:nvSpPr>
        <p:spPr>
          <a:xfrm>
            <a:off x="1114424" y="2290761"/>
            <a:ext cx="7610400" cy="36708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accent1"/>
              </a:buClr>
              <a:buSzPct val="100000"/>
              <a:buFont typeface="Noto Sans Symbols"/>
              <a:buChar char="⬜"/>
            </a:pPr>
            <a:r>
              <a:rPr lang="en-US" sz="2000" b="0" i="0" u="none" strike="noStrike" cap="none">
                <a:solidFill>
                  <a:srgbClr val="595959"/>
                </a:solidFill>
                <a:latin typeface="Century Gothic"/>
                <a:ea typeface="Century Gothic"/>
                <a:cs typeface="Century Gothic"/>
                <a:sym typeface="Century Gothic"/>
              </a:rPr>
              <a:t>Generating prediction model of dropout rates in BDEA students</a:t>
            </a:r>
          </a:p>
          <a:p>
            <a:pPr marL="685800" marR="0" lvl="1" indent="-342900" algn="l" rtl="0">
              <a:spcBef>
                <a:spcPts val="600"/>
              </a:spcBef>
              <a:spcAft>
                <a:spcPts val="0"/>
              </a:spcAft>
              <a:buClr>
                <a:srgbClr val="51640A"/>
              </a:buClr>
              <a:buSzPct val="100000"/>
              <a:buFont typeface="Noto Sans Symbols"/>
              <a:buChar char="⬜"/>
            </a:pPr>
            <a:r>
              <a:rPr lang="en-US" sz="1800" b="0" i="0" u="none" strike="noStrike" cap="none">
                <a:solidFill>
                  <a:srgbClr val="FF0000"/>
                </a:solidFill>
                <a:latin typeface="Century Gothic"/>
                <a:ea typeface="Century Gothic"/>
                <a:cs typeface="Century Gothic"/>
                <a:sym typeface="Century Gothic"/>
              </a:rPr>
              <a:t>What were the covariates?</a:t>
            </a:r>
          </a:p>
          <a:p>
            <a:pPr marL="342900" marR="0" lvl="0" indent="-342900" algn="l" rtl="0">
              <a:spcBef>
                <a:spcPts val="2000"/>
              </a:spcBef>
              <a:buClr>
                <a:schemeClr val="accent1"/>
              </a:buClr>
              <a:buSzPct val="100000"/>
              <a:buFont typeface="Noto Sans Symbols"/>
              <a:buChar char="⬜"/>
            </a:pPr>
            <a:r>
              <a:rPr lang="en-US" sz="2000" b="0" i="0" u="none" strike="noStrike" cap="none">
                <a:solidFill>
                  <a:srgbClr val="595959"/>
                </a:solidFill>
                <a:latin typeface="Century Gothic"/>
                <a:ea typeface="Century Gothic"/>
                <a:cs typeface="Century Gothic"/>
                <a:sym typeface="Century Gothic"/>
              </a:rPr>
              <a:t>Analyze transcripts between students and counselors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title"/>
          </p:nvPr>
        </p:nvSpPr>
        <p:spPr>
          <a:xfrm>
            <a:off x="0" y="819055"/>
            <a:ext cx="8913900" cy="914400"/>
          </a:xfrm>
          <a:prstGeom prst="rect">
            <a:avLst/>
          </a:prstGeom>
          <a:solidFill>
            <a:schemeClr val="dk2"/>
          </a:solidFill>
          <a:ln>
            <a:noFill/>
          </a:ln>
        </p:spPr>
        <p:txBody>
          <a:bodyPr lIns="1188700" tIns="45700" rIns="274300" bIns="45700" anchor="ctr" anchorCtr="0">
            <a:noAutofit/>
          </a:bodyPr>
          <a:lstStyle/>
          <a:p>
            <a:pPr marL="0" marR="0" lvl="0" indent="0" algn="l" rtl="0">
              <a:spcBef>
                <a:spcPts val="0"/>
              </a:spcBef>
              <a:buClr>
                <a:schemeClr val="lt1"/>
              </a:buClr>
              <a:buSzPct val="25000"/>
              <a:buFont typeface="Century Gothic"/>
              <a:buNone/>
            </a:pPr>
            <a:r>
              <a:rPr lang="en-US"/>
              <a:t>Do we know whom we serve</a:t>
            </a:r>
            <a:r>
              <a:rPr lang="en-US">
                <a:latin typeface="Times New Roman"/>
                <a:ea typeface="Times New Roman"/>
                <a:cs typeface="Times New Roman"/>
                <a:sym typeface="Times New Roman"/>
              </a:rPr>
              <a:t>?</a:t>
            </a:r>
          </a:p>
        </p:txBody>
      </p:sp>
      <p:pic>
        <p:nvPicPr>
          <p:cNvPr id="135" name="Shape 135" descr="text2.png"/>
          <p:cNvPicPr preferRelativeResize="0"/>
          <p:nvPr/>
        </p:nvPicPr>
        <p:blipFill rotWithShape="1">
          <a:blip r:embed="rId3">
            <a:alphaModFix/>
          </a:blip>
          <a:srcRect/>
          <a:stretch/>
        </p:blipFill>
        <p:spPr>
          <a:xfrm>
            <a:off x="0" y="2633025"/>
            <a:ext cx="9502482" cy="360499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Shape 141"/>
          <p:cNvPicPr preferRelativeResize="0">
            <a:picLocks noGrp="1"/>
          </p:cNvPicPr>
          <p:nvPr>
            <p:ph type="body" idx="1"/>
          </p:nvPr>
        </p:nvPicPr>
        <p:blipFill rotWithShape="1">
          <a:blip r:embed="rId3">
            <a:alphaModFix amt="46000"/>
          </a:blip>
          <a:srcRect t="1322" b="1323"/>
          <a:stretch/>
        </p:blipFill>
        <p:spPr>
          <a:xfrm>
            <a:off x="0" y="1355671"/>
            <a:ext cx="9144000" cy="5502327"/>
          </a:xfrm>
          <a:prstGeom prst="rect">
            <a:avLst/>
          </a:prstGeom>
          <a:noFill/>
          <a:ln>
            <a:noFill/>
          </a:ln>
        </p:spPr>
      </p:pic>
      <p:sp>
        <p:nvSpPr>
          <p:cNvPr id="142" name="Shape 142"/>
          <p:cNvSpPr txBox="1"/>
          <p:nvPr/>
        </p:nvSpPr>
        <p:spPr>
          <a:xfrm>
            <a:off x="778364" y="2259244"/>
            <a:ext cx="7574483" cy="954106"/>
          </a:xfrm>
          <a:prstGeom prst="rect">
            <a:avLst/>
          </a:prstGeom>
          <a:solidFill>
            <a:schemeClr val="lt1"/>
          </a:solidFill>
          <a:ln>
            <a:noFill/>
          </a:ln>
        </p:spPr>
        <p:txBody>
          <a:bodyPr lIns="91425" tIns="45700" rIns="91425" bIns="45700" anchor="t" anchorCtr="0">
            <a:noAutofit/>
          </a:bodyPr>
          <a:lstStyle/>
          <a:p>
            <a:pPr marL="0" marR="0" lvl="0" indent="0" algn="l" rtl="0">
              <a:spcBef>
                <a:spcPts val="0"/>
              </a:spcBef>
              <a:buSzPct val="25000"/>
              <a:buNone/>
            </a:pPr>
            <a:r>
              <a:rPr lang="en-US" sz="2800" b="0" i="0" u="none" strike="noStrike" cap="none">
                <a:solidFill>
                  <a:srgbClr val="000000"/>
                </a:solidFill>
                <a:latin typeface="Century Gothic"/>
                <a:ea typeface="Century Gothic"/>
                <a:cs typeface="Century Gothic"/>
                <a:sym typeface="Century Gothic"/>
              </a:rPr>
              <a:t>74% of high school dropouts regret their decision </a:t>
            </a:r>
            <a:r>
              <a:rPr lang="en-US" sz="1800" b="0" i="0" u="none" strike="noStrike" cap="none">
                <a:solidFill>
                  <a:srgbClr val="000000"/>
                </a:solidFill>
                <a:latin typeface="Century Gothic"/>
                <a:ea typeface="Century Gothic"/>
                <a:cs typeface="Century Gothic"/>
                <a:sym typeface="Century Gothic"/>
              </a:rPr>
              <a:t>(Bridgeland et al, 2005)</a:t>
            </a:r>
          </a:p>
        </p:txBody>
      </p:sp>
      <p:sp>
        <p:nvSpPr>
          <p:cNvPr id="143" name="Shape 143"/>
          <p:cNvSpPr txBox="1">
            <a:spLocks noGrp="1"/>
          </p:cNvSpPr>
          <p:nvPr>
            <p:ph type="title"/>
          </p:nvPr>
        </p:nvSpPr>
        <p:spPr>
          <a:xfrm>
            <a:off x="0" y="819055"/>
            <a:ext cx="8913900" cy="914400"/>
          </a:xfrm>
          <a:prstGeom prst="rect">
            <a:avLst/>
          </a:prstGeom>
          <a:solidFill>
            <a:schemeClr val="dk2"/>
          </a:solidFill>
          <a:ln>
            <a:noFill/>
          </a:ln>
        </p:spPr>
        <p:txBody>
          <a:bodyPr lIns="1188700" tIns="45700" rIns="274300" bIns="45700" anchor="ctr" anchorCtr="0">
            <a:noAutofit/>
          </a:bodyPr>
          <a:lstStyle/>
          <a:p>
            <a:pPr marL="0" marR="0" lvl="0" indent="0" algn="l" rtl="0">
              <a:spcBef>
                <a:spcPts val="0"/>
              </a:spcBef>
              <a:buClr>
                <a:schemeClr val="lt1"/>
              </a:buClr>
              <a:buSzPct val="25000"/>
              <a:buFont typeface="Century Gothic"/>
              <a:buNone/>
            </a:pPr>
            <a:r>
              <a:rPr lang="en-US" sz="3600" b="0" i="0" u="none" strike="noStrike" cap="none">
                <a:solidFill>
                  <a:schemeClr val="lt1"/>
                </a:solidFill>
                <a:latin typeface="Century Gothic"/>
                <a:ea typeface="Century Gothic"/>
                <a:cs typeface="Century Gothic"/>
                <a:sym typeface="Century Gothic"/>
              </a:rPr>
              <a:t>The dropout challenge</a:t>
            </a:r>
          </a:p>
        </p:txBody>
      </p:sp>
      <p:sp>
        <p:nvSpPr>
          <p:cNvPr id="144" name="Shape 144"/>
          <p:cNvSpPr txBox="1"/>
          <p:nvPr/>
        </p:nvSpPr>
        <p:spPr>
          <a:xfrm>
            <a:off x="778364" y="3392462"/>
            <a:ext cx="7574483" cy="1231106"/>
          </a:xfrm>
          <a:prstGeom prst="rect">
            <a:avLst/>
          </a:prstGeom>
          <a:solidFill>
            <a:srgbClr val="FFFFFF"/>
          </a:solidFill>
          <a:ln>
            <a:noFill/>
          </a:ln>
        </p:spPr>
        <p:txBody>
          <a:bodyPr lIns="91425" tIns="45700" rIns="91425" bIns="45700" anchor="t" anchorCtr="0">
            <a:noAutofit/>
          </a:bodyPr>
          <a:lstStyle/>
          <a:p>
            <a:pPr marL="0" marR="0" lvl="0" indent="0" algn="l" rtl="0">
              <a:spcBef>
                <a:spcPts val="0"/>
              </a:spcBef>
              <a:buSzPct val="25000"/>
              <a:buNone/>
            </a:pPr>
            <a:r>
              <a:rPr lang="en-US" sz="2800">
                <a:solidFill>
                  <a:srgbClr val="000000"/>
                </a:solidFill>
                <a:latin typeface="Century Gothic"/>
                <a:ea typeface="Century Gothic"/>
                <a:cs typeface="Century Gothic"/>
                <a:sym typeface="Century Gothic"/>
              </a:rPr>
              <a:t>Students cite inadequate social, emotional, and academic support </a:t>
            </a:r>
            <a:r>
              <a:rPr lang="en-US" sz="1800">
                <a:solidFill>
                  <a:srgbClr val="000000"/>
                </a:solidFill>
                <a:latin typeface="Century Gothic"/>
                <a:ea typeface="Century Gothic"/>
                <a:cs typeface="Century Gothic"/>
                <a:sym typeface="Century Gothic"/>
              </a:rPr>
              <a:t>(Bridgeland, 2010)</a:t>
            </a:r>
          </a:p>
        </p:txBody>
      </p:sp>
      <p:sp>
        <p:nvSpPr>
          <p:cNvPr id="145" name="Shape 145"/>
          <p:cNvSpPr txBox="1"/>
          <p:nvPr/>
        </p:nvSpPr>
        <p:spPr>
          <a:xfrm>
            <a:off x="778364" y="4775528"/>
            <a:ext cx="7574483" cy="1661993"/>
          </a:xfrm>
          <a:prstGeom prst="rect">
            <a:avLst/>
          </a:prstGeom>
          <a:solidFill>
            <a:srgbClr val="FFFFFF"/>
          </a:solidFill>
          <a:ln>
            <a:noFill/>
          </a:ln>
        </p:spPr>
        <p:txBody>
          <a:bodyPr lIns="91425" tIns="45700" rIns="91425" bIns="45700" anchor="t" anchorCtr="0">
            <a:noAutofit/>
          </a:bodyPr>
          <a:lstStyle/>
          <a:p>
            <a:pPr marL="0" marR="0" lvl="0" indent="0" algn="l" rtl="0">
              <a:spcBef>
                <a:spcPts val="0"/>
              </a:spcBef>
              <a:buSzPct val="25000"/>
              <a:buNone/>
            </a:pPr>
            <a:r>
              <a:rPr lang="en-US" sz="2800">
                <a:solidFill>
                  <a:srgbClr val="000000"/>
                </a:solidFill>
                <a:latin typeface="Century Gothic"/>
                <a:ea typeface="Century Gothic"/>
                <a:cs typeface="Century Gothic"/>
                <a:sym typeface="Century Gothic"/>
              </a:rPr>
              <a:t>Increasing support and guidance for post-secondary options reduce dropout rates by 10%, but are costly (~$14,000/student) </a:t>
            </a:r>
            <a:r>
              <a:rPr lang="en-US" sz="1800">
                <a:solidFill>
                  <a:srgbClr val="000000"/>
                </a:solidFill>
                <a:latin typeface="Century Gothic"/>
                <a:ea typeface="Century Gothic"/>
                <a:cs typeface="Century Gothic"/>
                <a:sym typeface="Century Gothic"/>
              </a:rPr>
              <a:t>(Pathways—Oreopoulos et al., 2014)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Shape 151"/>
          <p:cNvSpPr txBox="1">
            <a:spLocks noGrp="1"/>
          </p:cNvSpPr>
          <p:nvPr>
            <p:ph type="title"/>
          </p:nvPr>
        </p:nvSpPr>
        <p:spPr>
          <a:xfrm>
            <a:off x="0" y="3200399"/>
            <a:ext cx="8915400" cy="2286000"/>
          </a:xfrm>
          <a:prstGeom prst="rect">
            <a:avLst/>
          </a:prstGeom>
        </p:spPr>
        <p:txBody>
          <a:bodyPr lIns="91425" tIns="91425" rIns="91425" bIns="91425" anchor="b" anchorCtr="0">
            <a:noAutofit/>
          </a:bodyPr>
          <a:lstStyle/>
          <a:p>
            <a:pPr lvl="0">
              <a:spcBef>
                <a:spcPts val="0"/>
              </a:spcBef>
              <a:buNone/>
            </a:pPr>
            <a:r>
              <a:rPr lang="en-US"/>
              <a:t>Predictive Analysis: Results</a:t>
            </a:r>
          </a:p>
        </p:txBody>
      </p:sp>
      <p:sp>
        <p:nvSpPr>
          <p:cNvPr id="152" name="Shape 152"/>
          <p:cNvSpPr txBox="1">
            <a:spLocks noGrp="1"/>
          </p:cNvSpPr>
          <p:nvPr>
            <p:ph type="body" idx="1"/>
          </p:nvPr>
        </p:nvSpPr>
        <p:spPr>
          <a:xfrm>
            <a:off x="914400" y="5484607"/>
            <a:ext cx="8001000" cy="777300"/>
          </a:xfrm>
          <a:prstGeom prst="rect">
            <a:avLst/>
          </a:prstGeom>
        </p:spPr>
        <p:txBody>
          <a:bodyPr lIns="91425" tIns="91425" rIns="91425" bIns="91425" anchor="ctr" anchorCtr="0">
            <a:noAutofit/>
          </a:bodyPr>
          <a:lstStyle/>
          <a:p>
            <a:pPr lvl="0">
              <a:spcBef>
                <a:spcPts val="0"/>
              </a:spcBef>
              <a:buNone/>
            </a:pPr>
            <a:r>
              <a:rPr lang="en-US"/>
              <a:t>What do our data reveal</a:t>
            </a:r>
            <a:r>
              <a:rPr lang="en-US">
                <a:latin typeface="Times New Roman"/>
                <a:ea typeface="Times New Roman"/>
                <a:cs typeface="Times New Roman"/>
                <a:sym typeface="Times New Roman"/>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graphicFrame>
        <p:nvGraphicFramePr>
          <p:cNvPr id="158" name="Shape 158"/>
          <p:cNvGraphicFramePr/>
          <p:nvPr/>
        </p:nvGraphicFramePr>
        <p:xfrm>
          <a:off x="278200" y="2026625"/>
          <a:ext cx="3000000" cy="3000000"/>
        </p:xfrm>
        <a:graphic>
          <a:graphicData uri="http://schemas.openxmlformats.org/drawingml/2006/table">
            <a:tbl>
              <a:tblPr>
                <a:noFill/>
                <a:tableStyleId>{8A349C8B-E74F-411A-8EE5-55C99E7E50C4}</a:tableStyleId>
              </a:tblPr>
              <a:tblGrid>
                <a:gridCol w="2183475">
                  <a:extLst>
                    <a:ext uri="{9D8B030D-6E8A-4147-A177-3AD203B41FA5}">
                      <a16:colId xmlns:a16="http://schemas.microsoft.com/office/drawing/2014/main" val="20000"/>
                    </a:ext>
                  </a:extLst>
                </a:gridCol>
                <a:gridCol w="769950">
                  <a:extLst>
                    <a:ext uri="{9D8B030D-6E8A-4147-A177-3AD203B41FA5}">
                      <a16:colId xmlns:a16="http://schemas.microsoft.com/office/drawing/2014/main" val="20001"/>
                    </a:ext>
                  </a:extLst>
                </a:gridCol>
                <a:gridCol w="1093225">
                  <a:extLst>
                    <a:ext uri="{9D8B030D-6E8A-4147-A177-3AD203B41FA5}">
                      <a16:colId xmlns:a16="http://schemas.microsoft.com/office/drawing/2014/main" val="20002"/>
                    </a:ext>
                  </a:extLst>
                </a:gridCol>
                <a:gridCol w="1174525">
                  <a:extLst>
                    <a:ext uri="{9D8B030D-6E8A-4147-A177-3AD203B41FA5}">
                      <a16:colId xmlns:a16="http://schemas.microsoft.com/office/drawing/2014/main" val="20003"/>
                    </a:ext>
                  </a:extLst>
                </a:gridCol>
                <a:gridCol w="1112100">
                  <a:extLst>
                    <a:ext uri="{9D8B030D-6E8A-4147-A177-3AD203B41FA5}">
                      <a16:colId xmlns:a16="http://schemas.microsoft.com/office/drawing/2014/main" val="20004"/>
                    </a:ext>
                  </a:extLst>
                </a:gridCol>
                <a:gridCol w="1129500">
                  <a:extLst>
                    <a:ext uri="{9D8B030D-6E8A-4147-A177-3AD203B41FA5}">
                      <a16:colId xmlns:a16="http://schemas.microsoft.com/office/drawing/2014/main" val="20005"/>
                    </a:ext>
                  </a:extLst>
                </a:gridCol>
                <a:gridCol w="1124800">
                  <a:extLst>
                    <a:ext uri="{9D8B030D-6E8A-4147-A177-3AD203B41FA5}">
                      <a16:colId xmlns:a16="http://schemas.microsoft.com/office/drawing/2014/main" val="20006"/>
                    </a:ext>
                  </a:extLst>
                </a:gridCol>
              </a:tblGrid>
              <a:tr h="567325">
                <a:tc>
                  <a:txBody>
                    <a:bodyPr/>
                    <a:lstStyle/>
                    <a:p>
                      <a:pPr lvl="0" rtl="0">
                        <a:spcBef>
                          <a:spcPts val="0"/>
                        </a:spcBef>
                        <a:buNone/>
                      </a:pPr>
                      <a:r>
                        <a:rPr lang="en-US" b="1"/>
                        <a:t>Model Description</a:t>
                      </a:r>
                    </a:p>
                  </a:txBody>
                  <a:tcPr marL="91425" marR="91425" marT="91425" marB="91425"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19050" cap="flat" cmpd="sng">
                      <a:solidFill>
                        <a:srgbClr val="000000"/>
                      </a:solidFill>
                      <a:prstDash val="solid"/>
                      <a:round/>
                      <a:headEnd type="none" w="med" len="med"/>
                      <a:tailEnd type="none" w="med" len="med"/>
                    </a:lnB>
                  </a:tcPr>
                </a:tc>
                <a:tc>
                  <a:txBody>
                    <a:bodyPr/>
                    <a:lstStyle/>
                    <a:p>
                      <a:pPr lvl="0" algn="ctr" rtl="0">
                        <a:spcBef>
                          <a:spcPts val="0"/>
                        </a:spcBef>
                        <a:buNone/>
                      </a:pPr>
                      <a:r>
                        <a:rPr lang="en-US" b="1"/>
                        <a:t>AUC</a:t>
                      </a:r>
                    </a:p>
                  </a:txBody>
                  <a:tcPr marL="91425" marR="91425" marT="91425" marB="91425"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19050" cap="flat" cmpd="sng">
                      <a:solidFill>
                        <a:srgbClr val="000000"/>
                      </a:solidFill>
                      <a:prstDash val="solid"/>
                      <a:round/>
                      <a:headEnd type="none" w="med" len="med"/>
                      <a:tailEnd type="none" w="med" len="med"/>
                    </a:lnB>
                  </a:tcPr>
                </a:tc>
                <a:tc>
                  <a:txBody>
                    <a:bodyPr/>
                    <a:lstStyle/>
                    <a:p>
                      <a:pPr lvl="0" algn="ctr" rtl="0">
                        <a:spcBef>
                          <a:spcPts val="0"/>
                        </a:spcBef>
                        <a:buNone/>
                      </a:pPr>
                      <a:r>
                        <a:rPr lang="en-US" b="1"/>
                        <a:t>AUC: 95% Lower CI</a:t>
                      </a:r>
                    </a:p>
                  </a:txBody>
                  <a:tcPr marL="91425" marR="91425" marT="91425" marB="91425"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19050" cap="flat" cmpd="sng">
                      <a:solidFill>
                        <a:srgbClr val="000000"/>
                      </a:solidFill>
                      <a:prstDash val="solid"/>
                      <a:round/>
                      <a:headEnd type="none" w="med" len="med"/>
                      <a:tailEnd type="none" w="med" len="med"/>
                    </a:lnB>
                  </a:tcPr>
                </a:tc>
                <a:tc>
                  <a:txBody>
                    <a:bodyPr/>
                    <a:lstStyle/>
                    <a:p>
                      <a:pPr lvl="0" algn="ctr" rtl="0">
                        <a:spcBef>
                          <a:spcPts val="0"/>
                        </a:spcBef>
                        <a:buNone/>
                      </a:pPr>
                      <a:r>
                        <a:rPr lang="en-US" b="1"/>
                        <a:t>AUC: 95% Upper CI</a:t>
                      </a:r>
                    </a:p>
                  </a:txBody>
                  <a:tcPr marL="91425" marR="91425" marT="91425" marB="91425"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19050" cap="flat" cmpd="sng">
                      <a:solidFill>
                        <a:srgbClr val="000000"/>
                      </a:solidFill>
                      <a:prstDash val="solid"/>
                      <a:round/>
                      <a:headEnd type="none" w="med" len="med"/>
                      <a:tailEnd type="none" w="med" len="med"/>
                    </a:lnB>
                  </a:tcPr>
                </a:tc>
                <a:tc>
                  <a:txBody>
                    <a:bodyPr/>
                    <a:lstStyle/>
                    <a:p>
                      <a:pPr lvl="0" algn="ctr" rtl="0">
                        <a:spcBef>
                          <a:spcPts val="0"/>
                        </a:spcBef>
                        <a:buNone/>
                      </a:pPr>
                      <a:r>
                        <a:rPr lang="en-US" b="1"/>
                        <a:t>Accuracy</a:t>
                      </a:r>
                    </a:p>
                  </a:txBody>
                  <a:tcPr marL="91425" marR="91425" marT="91425" marB="91425"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19050" cap="flat" cmpd="sng">
                      <a:solidFill>
                        <a:srgbClr val="000000"/>
                      </a:solidFill>
                      <a:prstDash val="solid"/>
                      <a:round/>
                      <a:headEnd type="none" w="med" len="med"/>
                      <a:tailEnd type="none" w="med" len="med"/>
                    </a:lnB>
                  </a:tcPr>
                </a:tc>
                <a:tc>
                  <a:txBody>
                    <a:bodyPr/>
                    <a:lstStyle/>
                    <a:p>
                      <a:pPr lvl="0" algn="ctr" rtl="0">
                        <a:spcBef>
                          <a:spcPts val="0"/>
                        </a:spcBef>
                        <a:buNone/>
                      </a:pPr>
                      <a:r>
                        <a:rPr lang="en-US" b="1"/>
                        <a:t>Specificity</a:t>
                      </a:r>
                    </a:p>
                  </a:txBody>
                  <a:tcPr marL="91425" marR="91425" marT="91425" marB="91425"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19050" cap="flat" cmpd="sng">
                      <a:solidFill>
                        <a:srgbClr val="000000"/>
                      </a:solidFill>
                      <a:prstDash val="solid"/>
                      <a:round/>
                      <a:headEnd type="none" w="med" len="med"/>
                      <a:tailEnd type="none" w="med" len="med"/>
                    </a:lnB>
                  </a:tcPr>
                </a:tc>
                <a:tc>
                  <a:txBody>
                    <a:bodyPr/>
                    <a:lstStyle/>
                    <a:p>
                      <a:pPr lvl="0" algn="ctr" rtl="0">
                        <a:spcBef>
                          <a:spcPts val="0"/>
                        </a:spcBef>
                        <a:buNone/>
                      </a:pPr>
                      <a:r>
                        <a:rPr lang="en-US" b="1"/>
                        <a:t>Sensitivity</a:t>
                      </a:r>
                    </a:p>
                  </a:txBody>
                  <a:tcPr marL="91425" marR="91425" marT="91425" marB="91425"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19050" cap="flat" cmpd="sng">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69825">
                <a:tc>
                  <a:txBody>
                    <a:bodyPr/>
                    <a:lstStyle/>
                    <a:p>
                      <a:pPr lvl="0" rtl="0">
                        <a:spcBef>
                          <a:spcPts val="0"/>
                        </a:spcBef>
                        <a:buNone/>
                      </a:pPr>
                      <a:r>
                        <a:rPr lang="en-US"/>
                        <a:t>Naïve Bayes</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9050"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spcBef>
                          <a:spcPts val="0"/>
                        </a:spcBef>
                        <a:buNone/>
                      </a:pPr>
                      <a:r>
                        <a:rPr lang="en-US"/>
                        <a:t>0.978</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9050"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spcBef>
                          <a:spcPts val="0"/>
                        </a:spcBef>
                        <a:buNone/>
                      </a:pPr>
                      <a:r>
                        <a:rPr lang="en-US"/>
                        <a:t>0.954</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9050"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spcBef>
                          <a:spcPts val="0"/>
                        </a:spcBef>
                        <a:buNone/>
                      </a:pPr>
                      <a:r>
                        <a:rPr lang="en-US"/>
                        <a:t>1.000</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9050"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spcBef>
                          <a:spcPts val="0"/>
                        </a:spcBef>
                        <a:buNone/>
                      </a:pPr>
                      <a:r>
                        <a:rPr lang="en-US"/>
                        <a:t>0.946</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9050"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spcBef>
                          <a:spcPts val="0"/>
                        </a:spcBef>
                        <a:buNone/>
                      </a:pPr>
                      <a:r>
                        <a:rPr lang="en-US"/>
                        <a:t>0.903</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9050"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spcBef>
                          <a:spcPts val="0"/>
                        </a:spcBef>
                        <a:buNone/>
                      </a:pPr>
                      <a:r>
                        <a:rPr lang="en-US"/>
                        <a:t>0.967</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9050"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extLst>
                  <a:ext uri="{0D108BD9-81ED-4DB2-BD59-A6C34878D82A}">
                    <a16:rowId xmlns:a16="http://schemas.microsoft.com/office/drawing/2014/main" val="10001"/>
                  </a:ext>
                </a:extLst>
              </a:tr>
              <a:tr h="369825">
                <a:tc>
                  <a:txBody>
                    <a:bodyPr/>
                    <a:lstStyle/>
                    <a:p>
                      <a:pPr lvl="0" rtl="0">
                        <a:spcBef>
                          <a:spcPts val="0"/>
                        </a:spcBef>
                        <a:buNone/>
                      </a:pPr>
                      <a:r>
                        <a:rPr lang="en-US"/>
                        <a:t>Random Forest</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0.964</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0.929</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0.999</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0.891</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0.742</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0.967</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67325">
                <a:tc>
                  <a:txBody>
                    <a:bodyPr/>
                    <a:lstStyle/>
                    <a:p>
                      <a:pPr lvl="0" rtl="0">
                        <a:spcBef>
                          <a:spcPts val="0"/>
                        </a:spcBef>
                        <a:buNone/>
                      </a:pPr>
                      <a:r>
                        <a:rPr lang="en-US"/>
                        <a:t>Gradient Boosted Machine</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0.961</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0.926</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0.997</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0.913</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0.903</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0.918</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67325">
                <a:tc>
                  <a:txBody>
                    <a:bodyPr/>
                    <a:lstStyle/>
                    <a:p>
                      <a:pPr lvl="0" rtl="0">
                        <a:spcBef>
                          <a:spcPts val="0"/>
                        </a:spcBef>
                        <a:buNone/>
                      </a:pPr>
                      <a:r>
                        <a:rPr lang="en-US"/>
                        <a:t>Boosted Classification Tree</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0.959</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0.923</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0.994</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0.902</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0.871</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0.918</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567325">
                <a:tc>
                  <a:txBody>
                    <a:bodyPr/>
                    <a:lstStyle/>
                    <a:p>
                      <a:pPr lvl="0" rtl="0">
                        <a:spcBef>
                          <a:spcPts val="0"/>
                        </a:spcBef>
                        <a:buNone/>
                      </a:pPr>
                      <a:r>
                        <a:rPr lang="en-US"/>
                        <a:t>Elastic-Net Regularized General Linear Models</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0.958</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0.923</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0.993</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0.902</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0.903</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0.902</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369825">
                <a:tc>
                  <a:txBody>
                    <a:bodyPr/>
                    <a:lstStyle/>
                    <a:p>
                      <a:pPr lvl="0" rtl="0">
                        <a:spcBef>
                          <a:spcPts val="0"/>
                        </a:spcBef>
                        <a:buNone/>
                      </a:pPr>
                      <a:r>
                        <a:rPr lang="en-US"/>
                        <a:t>Neural Network</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0.938</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0.890</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0.986</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0.880</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0.903</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0.869</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682500">
                <a:tc>
                  <a:txBody>
                    <a:bodyPr/>
                    <a:lstStyle/>
                    <a:p>
                      <a:pPr lvl="0" rtl="0">
                        <a:spcBef>
                          <a:spcPts val="0"/>
                        </a:spcBef>
                        <a:buNone/>
                      </a:pPr>
                      <a:r>
                        <a:rPr lang="en-US"/>
                        <a:t>AdaBoost Classification Trees</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0.907</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0.839</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0.974</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0.891</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0.839</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rtl="0">
                        <a:spcBef>
                          <a:spcPts val="0"/>
                        </a:spcBef>
                        <a:buNone/>
                      </a:pPr>
                      <a:r>
                        <a:rPr lang="en-US"/>
                        <a:t>0.918</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
        <p:nvSpPr>
          <p:cNvPr id="159" name="Shape 159"/>
          <p:cNvSpPr txBox="1">
            <a:spLocks noGrp="1"/>
          </p:cNvSpPr>
          <p:nvPr>
            <p:ph type="title"/>
          </p:nvPr>
        </p:nvSpPr>
        <p:spPr>
          <a:xfrm>
            <a:off x="0" y="819055"/>
            <a:ext cx="8913900" cy="914400"/>
          </a:xfrm>
          <a:prstGeom prst="rect">
            <a:avLst/>
          </a:prstGeom>
        </p:spPr>
        <p:txBody>
          <a:bodyPr lIns="91425" tIns="91425" rIns="91425" bIns="91425" anchor="ctr" anchorCtr="0">
            <a:noAutofit/>
          </a:bodyPr>
          <a:lstStyle/>
          <a:p>
            <a:pPr lvl="0" rtl="0">
              <a:spcBef>
                <a:spcPts val="0"/>
              </a:spcBef>
              <a:buNone/>
            </a:pPr>
            <a:r>
              <a:rPr lang="en-US"/>
              <a:t>Model Performance on Test Data</a:t>
            </a:r>
          </a:p>
        </p:txBody>
      </p:sp>
      <p:sp>
        <p:nvSpPr>
          <p:cNvPr id="160" name="Shape 160"/>
          <p:cNvSpPr txBox="1"/>
          <p:nvPr/>
        </p:nvSpPr>
        <p:spPr>
          <a:xfrm>
            <a:off x="278200" y="6286200"/>
            <a:ext cx="6639000" cy="495600"/>
          </a:xfrm>
          <a:prstGeom prst="rect">
            <a:avLst/>
          </a:prstGeom>
          <a:noFill/>
          <a:ln>
            <a:noFill/>
          </a:ln>
        </p:spPr>
        <p:txBody>
          <a:bodyPr lIns="91425" tIns="91425" rIns="91425" bIns="91425" anchor="t" anchorCtr="0">
            <a:noAutofit/>
          </a:bodyPr>
          <a:lstStyle/>
          <a:p>
            <a:pPr lvl="0">
              <a:spcBef>
                <a:spcPts val="0"/>
              </a:spcBef>
              <a:buNone/>
            </a:pPr>
            <a:r>
              <a:rPr lang="en-US" sz="1200" b="1"/>
              <a:t>Note</a:t>
            </a:r>
            <a:r>
              <a:rPr lang="en-US" sz="1200"/>
              <a:t>: Positive case is when students do not dropout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0" y="819055"/>
            <a:ext cx="8913900" cy="914400"/>
          </a:xfrm>
          <a:prstGeom prst="rect">
            <a:avLst/>
          </a:prstGeom>
        </p:spPr>
        <p:txBody>
          <a:bodyPr lIns="91425" tIns="91425" rIns="91425" bIns="91425" anchor="ctr" anchorCtr="0">
            <a:noAutofit/>
          </a:bodyPr>
          <a:lstStyle/>
          <a:p>
            <a:pPr lvl="0">
              <a:spcBef>
                <a:spcPts val="0"/>
              </a:spcBef>
              <a:buNone/>
            </a:pPr>
            <a:r>
              <a:rPr lang="en-US"/>
              <a:t>A Closer Look at Test Predictions</a:t>
            </a:r>
          </a:p>
        </p:txBody>
      </p:sp>
      <p:graphicFrame>
        <p:nvGraphicFramePr>
          <p:cNvPr id="167" name="Shape 167"/>
          <p:cNvGraphicFramePr/>
          <p:nvPr/>
        </p:nvGraphicFramePr>
        <p:xfrm>
          <a:off x="952500" y="2667000"/>
          <a:ext cx="3000000" cy="3000000"/>
        </p:xfrm>
        <a:graphic>
          <a:graphicData uri="http://schemas.openxmlformats.org/drawingml/2006/table">
            <a:tbl>
              <a:tblPr>
                <a:noFill/>
                <a:tableStyleId>{8A349C8B-E74F-411A-8EE5-55C99E7E50C4}</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lvl="0">
                        <a:spcBef>
                          <a:spcPts val="0"/>
                        </a:spcBef>
                        <a:buNone/>
                      </a:pPr>
                      <a:endParaRP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gridSpan="2">
                  <a:txBody>
                    <a:bodyPr/>
                    <a:lstStyle/>
                    <a:p>
                      <a:pPr lvl="0" algn="ctr" rtl="0">
                        <a:spcBef>
                          <a:spcPts val="0"/>
                        </a:spcBef>
                        <a:buNone/>
                      </a:pPr>
                      <a:r>
                        <a:rPr lang="en-US" b="1"/>
                        <a:t>Truth</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381000">
                <a:tc>
                  <a:txBody>
                    <a:bodyPr/>
                    <a:lstStyle/>
                    <a:p>
                      <a:pPr lvl="0" algn="ctr">
                        <a:spcBef>
                          <a:spcPts val="0"/>
                        </a:spcBef>
                        <a:buNone/>
                      </a:pPr>
                      <a:r>
                        <a:rPr lang="en-US" b="1"/>
                        <a:t>Prediction</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a:spcBef>
                          <a:spcPts val="0"/>
                        </a:spcBef>
                        <a:buNone/>
                      </a:pPr>
                      <a:r>
                        <a:rPr lang="en-US"/>
                        <a:t>Didn’t Dropout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a:spcBef>
                          <a:spcPts val="0"/>
                        </a:spcBef>
                        <a:buNone/>
                      </a:pPr>
                      <a:r>
                        <a:rPr lang="en-US"/>
                        <a:t>Dropped Out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lvl="0" algn="ctr">
                        <a:spcBef>
                          <a:spcPts val="0"/>
                        </a:spcBef>
                        <a:buNone/>
                      </a:pPr>
                      <a:r>
                        <a:rPr lang="en-US"/>
                        <a:t>Didn’t Dropout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a:spcBef>
                          <a:spcPts val="0"/>
                        </a:spcBef>
                        <a:buNone/>
                      </a:pPr>
                      <a:r>
                        <a:rPr lang="en-US"/>
                        <a:t>59</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a:spcBef>
                          <a:spcPts val="0"/>
                        </a:spcBef>
                        <a:buNone/>
                      </a:pPr>
                      <a:r>
                        <a:rPr lang="en-US"/>
                        <a:t>3</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81000">
                <a:tc>
                  <a:txBody>
                    <a:bodyPr/>
                    <a:lstStyle/>
                    <a:p>
                      <a:pPr lvl="0" algn="ctr">
                        <a:spcBef>
                          <a:spcPts val="0"/>
                        </a:spcBef>
                        <a:buNone/>
                      </a:pPr>
                      <a:r>
                        <a:rPr lang="en-US"/>
                        <a:t>Dropped Out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a:spcBef>
                          <a:spcPts val="0"/>
                        </a:spcBef>
                        <a:buNone/>
                      </a:pPr>
                      <a:r>
                        <a:rPr lang="en-US"/>
                        <a:t>2</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lvl="0" algn="ctr">
                        <a:spcBef>
                          <a:spcPts val="0"/>
                        </a:spcBef>
                        <a:buNone/>
                      </a:pPr>
                      <a:r>
                        <a:rPr lang="en-US"/>
                        <a:t>28</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168" name="Shape 168"/>
          <p:cNvSpPr txBox="1"/>
          <p:nvPr/>
        </p:nvSpPr>
        <p:spPr>
          <a:xfrm>
            <a:off x="952500" y="2201475"/>
            <a:ext cx="6639000" cy="345900"/>
          </a:xfrm>
          <a:prstGeom prst="rect">
            <a:avLst/>
          </a:prstGeom>
          <a:noFill/>
          <a:ln>
            <a:noFill/>
          </a:ln>
        </p:spPr>
        <p:txBody>
          <a:bodyPr lIns="91425" tIns="91425" rIns="91425" bIns="91425" anchor="t" anchorCtr="0">
            <a:noAutofit/>
          </a:bodyPr>
          <a:lstStyle/>
          <a:p>
            <a:pPr lvl="0">
              <a:spcBef>
                <a:spcPts val="0"/>
              </a:spcBef>
              <a:buNone/>
            </a:pPr>
            <a:r>
              <a:rPr lang="en-US" sz="1600" b="1"/>
              <a:t>Naive Bayes</a:t>
            </a:r>
          </a:p>
        </p:txBody>
      </p:sp>
      <p:sp>
        <p:nvSpPr>
          <p:cNvPr id="169" name="Shape 169"/>
          <p:cNvSpPr txBox="1"/>
          <p:nvPr/>
        </p:nvSpPr>
        <p:spPr>
          <a:xfrm>
            <a:off x="861850" y="4418850"/>
            <a:ext cx="6486300" cy="756600"/>
          </a:xfrm>
          <a:prstGeom prst="rect">
            <a:avLst/>
          </a:prstGeom>
          <a:noFill/>
          <a:ln>
            <a:noFill/>
          </a:ln>
        </p:spPr>
        <p:txBody>
          <a:bodyPr lIns="91425" tIns="91425" rIns="91425" bIns="91425" anchor="t" anchorCtr="0">
            <a:noAutofit/>
          </a:bodyPr>
          <a:lstStyle/>
          <a:p>
            <a:pPr lvl="0">
              <a:spcBef>
                <a:spcPts val="0"/>
              </a:spcBef>
              <a:buNone/>
            </a:pPr>
            <a:r>
              <a:rPr lang="en-US" b="1"/>
              <a:t>Specificity</a:t>
            </a:r>
            <a:r>
              <a:rPr lang="en-US"/>
              <a:t> = 28 / (28 + 3)</a:t>
            </a:r>
          </a:p>
          <a:p>
            <a:pPr lvl="0">
              <a:spcBef>
                <a:spcPts val="0"/>
              </a:spcBef>
              <a:buNone/>
            </a:pPr>
            <a:endParaRPr/>
          </a:p>
          <a:p>
            <a:pPr lvl="0">
              <a:spcBef>
                <a:spcPts val="0"/>
              </a:spcBef>
              <a:buNone/>
            </a:pPr>
            <a:r>
              <a:rPr lang="en-US" b="1"/>
              <a:t>Sensitivity</a:t>
            </a:r>
            <a:r>
              <a:rPr lang="en-US"/>
              <a:t> = 59 / (59 + 2)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0" y="819055"/>
            <a:ext cx="8913900" cy="914400"/>
          </a:xfrm>
          <a:prstGeom prst="rect">
            <a:avLst/>
          </a:prstGeom>
          <a:solidFill>
            <a:schemeClr val="dk2"/>
          </a:solidFill>
          <a:ln>
            <a:noFill/>
          </a:ln>
        </p:spPr>
        <p:txBody>
          <a:bodyPr lIns="1188700" tIns="45700" rIns="274300" bIns="45700" anchor="ctr" anchorCtr="0">
            <a:noAutofit/>
          </a:bodyPr>
          <a:lstStyle/>
          <a:p>
            <a:pPr marL="0" marR="0" lvl="0" indent="0" algn="l" rtl="0">
              <a:spcBef>
                <a:spcPts val="0"/>
              </a:spcBef>
              <a:buClr>
                <a:schemeClr val="lt1"/>
              </a:buClr>
              <a:buSzPct val="25000"/>
              <a:buFont typeface="Century Gothic"/>
              <a:buNone/>
            </a:pPr>
            <a:r>
              <a:rPr lang="en-US"/>
              <a:t>Graphical Comparison</a:t>
            </a:r>
          </a:p>
        </p:txBody>
      </p:sp>
      <p:sp>
        <p:nvSpPr>
          <p:cNvPr id="176" name="Shape 176"/>
          <p:cNvSpPr txBox="1">
            <a:spLocks noGrp="1"/>
          </p:cNvSpPr>
          <p:nvPr>
            <p:ph type="body" idx="1"/>
          </p:nvPr>
        </p:nvSpPr>
        <p:spPr>
          <a:xfrm>
            <a:off x="4348451" y="2595561"/>
            <a:ext cx="4376448" cy="3670766"/>
          </a:xfrm>
          <a:prstGeom prst="rect">
            <a:avLst/>
          </a:prstGeom>
          <a:noFill/>
          <a:ln>
            <a:noFill/>
          </a:ln>
        </p:spPr>
        <p:txBody>
          <a:bodyPr lIns="91425" tIns="45700" rIns="91425" bIns="45700" anchor="t" anchorCtr="0">
            <a:noAutofit/>
          </a:bodyPr>
          <a:lstStyle/>
          <a:p>
            <a:pPr marL="342900" marR="0" lvl="0" indent="-342900" algn="l" rtl="0">
              <a:spcBef>
                <a:spcPts val="0"/>
              </a:spcBef>
              <a:buClr>
                <a:schemeClr val="accent1"/>
              </a:buClr>
              <a:buSzPct val="100000"/>
              <a:buFont typeface="Noto Sans Symbols"/>
              <a:buChar char="⬜"/>
            </a:pPr>
            <a:r>
              <a:rPr lang="en-US"/>
              <a:t>Naive Bayes </a:t>
            </a:r>
            <a:r>
              <a:rPr lang="en-US" sz="2000" b="0" i="0" u="none" strike="noStrike" cap="none">
                <a:solidFill>
                  <a:srgbClr val="595959"/>
                </a:solidFill>
                <a:latin typeface="Century Gothic"/>
                <a:ea typeface="Century Gothic"/>
                <a:cs typeface="Century Gothic"/>
                <a:sym typeface="Century Gothic"/>
              </a:rPr>
              <a:t>Model predicts which students will dropout with 90.3% Specificity and 96.7% Sensitivity on </a:t>
            </a:r>
            <a:r>
              <a:rPr lang="en-US"/>
              <a:t>test data</a:t>
            </a:r>
          </a:p>
        </p:txBody>
      </p:sp>
      <p:pic>
        <p:nvPicPr>
          <p:cNvPr id="177" name="Shape 177" descr="ROC_smooth.png"/>
          <p:cNvPicPr preferRelativeResize="0"/>
          <p:nvPr/>
        </p:nvPicPr>
        <p:blipFill rotWithShape="1">
          <a:blip r:embed="rId3">
            <a:alphaModFix/>
          </a:blip>
          <a:srcRect/>
          <a:stretch/>
        </p:blipFill>
        <p:spPr>
          <a:xfrm>
            <a:off x="86014" y="2294230"/>
            <a:ext cx="4262438" cy="426243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183" name="Shape 183"/>
          <p:cNvPicPr preferRelativeResize="0"/>
          <p:nvPr/>
        </p:nvPicPr>
        <p:blipFill>
          <a:blip r:embed="rId3">
            <a:alphaModFix/>
          </a:blip>
          <a:stretch>
            <a:fillRect/>
          </a:stretch>
        </p:blipFill>
        <p:spPr>
          <a:xfrm>
            <a:off x="1390837" y="152400"/>
            <a:ext cx="6362329" cy="65531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xfrm>
            <a:off x="0" y="819055"/>
            <a:ext cx="8913900" cy="914400"/>
          </a:xfrm>
          <a:prstGeom prst="rect">
            <a:avLst/>
          </a:prstGeom>
          <a:solidFill>
            <a:schemeClr val="dk2"/>
          </a:solidFill>
          <a:ln>
            <a:noFill/>
          </a:ln>
        </p:spPr>
        <p:txBody>
          <a:bodyPr lIns="1188700" tIns="45700" rIns="274300" bIns="45700" anchor="ctr" anchorCtr="0">
            <a:noAutofit/>
          </a:bodyPr>
          <a:lstStyle/>
          <a:p>
            <a:pPr marL="0" marR="0" lvl="0" indent="0" algn="l" rtl="0">
              <a:spcBef>
                <a:spcPts val="0"/>
              </a:spcBef>
              <a:buClr>
                <a:schemeClr val="lt1"/>
              </a:buClr>
              <a:buSzPct val="25000"/>
              <a:buFont typeface="Century Gothic"/>
              <a:buNone/>
            </a:pPr>
            <a:r>
              <a:rPr lang="en-US"/>
              <a:t>Textual analysis </a:t>
            </a:r>
          </a:p>
        </p:txBody>
      </p:sp>
      <p:sp>
        <p:nvSpPr>
          <p:cNvPr id="190" name="Shape 190"/>
          <p:cNvSpPr txBox="1">
            <a:spLocks noGrp="1"/>
          </p:cNvSpPr>
          <p:nvPr>
            <p:ph type="body" idx="1"/>
          </p:nvPr>
        </p:nvSpPr>
        <p:spPr>
          <a:xfrm>
            <a:off x="1114424" y="2290761"/>
            <a:ext cx="7610400" cy="3670800"/>
          </a:xfrm>
          <a:prstGeom prst="rect">
            <a:avLst/>
          </a:prstGeom>
          <a:noFill/>
          <a:ln>
            <a:noFill/>
          </a:ln>
        </p:spPr>
        <p:txBody>
          <a:bodyPr lIns="91425" tIns="45700" rIns="91425" bIns="45700" anchor="t" anchorCtr="0">
            <a:noAutofit/>
          </a:bodyPr>
          <a:lstStyle/>
          <a:p>
            <a:pPr marL="342900" marR="0" lvl="0" indent="-342900" algn="l" rtl="0">
              <a:spcBef>
                <a:spcPts val="0"/>
              </a:spcBef>
              <a:buClr>
                <a:schemeClr val="accent1"/>
              </a:buClr>
              <a:buSzPct val="100000"/>
              <a:buFont typeface="Noto Sans Symbols"/>
              <a:buNone/>
            </a:pPr>
            <a:endParaRPr sz="2000" b="0" i="0" u="none" strike="noStrike" cap="none">
              <a:solidFill>
                <a:srgbClr val="595959"/>
              </a:solidFill>
              <a:latin typeface="Century Gothic"/>
              <a:ea typeface="Century Gothic"/>
              <a:cs typeface="Century Gothic"/>
              <a:sym typeface="Century Gothic"/>
            </a:endParaRPr>
          </a:p>
        </p:txBody>
      </p:sp>
      <p:pic>
        <p:nvPicPr>
          <p:cNvPr id="191" name="Shape 191" descr="textAnalysis.png"/>
          <p:cNvPicPr preferRelativeResize="0"/>
          <p:nvPr/>
        </p:nvPicPr>
        <p:blipFill rotWithShape="1">
          <a:blip r:embed="rId3">
            <a:alphaModFix/>
          </a:blip>
          <a:srcRect/>
          <a:stretch/>
        </p:blipFill>
        <p:spPr>
          <a:xfrm>
            <a:off x="0" y="2353566"/>
            <a:ext cx="9144000" cy="4504433"/>
          </a:xfrm>
          <a:prstGeom prst="rect">
            <a:avLst/>
          </a:prstGeom>
          <a:noFill/>
          <a:ln>
            <a:noFill/>
          </a:ln>
        </p:spPr>
      </p:pic>
      <p:sp>
        <p:nvSpPr>
          <p:cNvPr id="192" name="Shape 192"/>
          <p:cNvSpPr/>
          <p:nvPr/>
        </p:nvSpPr>
        <p:spPr>
          <a:xfrm>
            <a:off x="3867750" y="2413000"/>
            <a:ext cx="1085400" cy="1016100"/>
          </a:xfrm>
          <a:prstGeom prst="ellipse">
            <a:avLst/>
          </a:prstGeom>
          <a:noFill/>
          <a:ln w="76200" cap="flat" cmpd="sng">
            <a:solidFill>
              <a:schemeClr val="dk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93" name="Shape 193"/>
          <p:cNvSpPr/>
          <p:nvPr/>
        </p:nvSpPr>
        <p:spPr>
          <a:xfrm>
            <a:off x="2182100" y="3429100"/>
            <a:ext cx="1685700" cy="1362300"/>
          </a:xfrm>
          <a:prstGeom prst="ellipse">
            <a:avLst/>
          </a:prstGeom>
          <a:noFill/>
          <a:ln w="76200" cap="flat" cmpd="sng">
            <a:solidFill>
              <a:schemeClr val="dk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
</file>

<file path=ppt/theme/theme1.xml><?xml version="1.0" encoding="utf-8"?>
<a:theme xmlns:a="http://schemas.openxmlformats.org/drawingml/2006/main" name="Perception">
  <a:themeElements>
    <a:clrScheme name="Perception">
      <a:dk1>
        <a:srgbClr val="000000"/>
      </a:dk1>
      <a:lt1>
        <a:srgbClr val="FFFFFF"/>
      </a:lt1>
      <a:dk2>
        <a:srgbClr val="333333"/>
      </a:dk2>
      <a:lt2>
        <a:srgbClr val="BBC0AC"/>
      </a:lt2>
      <a:accent1>
        <a:srgbClr val="A2C816"/>
      </a:accent1>
      <a:accent2>
        <a:srgbClr val="E07602"/>
      </a:accent2>
      <a:accent3>
        <a:srgbClr val="E4C402"/>
      </a:accent3>
      <a:accent4>
        <a:srgbClr val="7DC1EF"/>
      </a:accent4>
      <a:accent5>
        <a:srgbClr val="21449B"/>
      </a:accent5>
      <a:accent6>
        <a:srgbClr val="A2B170"/>
      </a:accent6>
      <a:hlink>
        <a:srgbClr val="8DA440"/>
      </a:hlink>
      <a:folHlink>
        <a:srgbClr val="4C4F3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1033</Words>
  <Application>Microsoft Macintosh PowerPoint</Application>
  <PresentationFormat>On-screen Show (4:3)</PresentationFormat>
  <Paragraphs>162</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Times New Roman</vt:lpstr>
      <vt:lpstr>Calibri</vt:lpstr>
      <vt:lpstr>Noto Sans Symbols</vt:lpstr>
      <vt:lpstr>Arial</vt:lpstr>
      <vt:lpstr>Century Gothic</vt:lpstr>
      <vt:lpstr>Perception</vt:lpstr>
      <vt:lpstr>Predictors of High School Dropout Beyond Risk Factors</vt:lpstr>
      <vt:lpstr>Do we know whom we serve?</vt:lpstr>
      <vt:lpstr>The dropout challenge</vt:lpstr>
      <vt:lpstr>Predictive Analysis: Results</vt:lpstr>
      <vt:lpstr>Model Performance on Test Data</vt:lpstr>
      <vt:lpstr>A Closer Look at Test Predictions</vt:lpstr>
      <vt:lpstr>Graphical Comparison</vt:lpstr>
      <vt:lpstr>PowerPoint Presentation</vt:lpstr>
      <vt:lpstr>Textual analysis </vt:lpstr>
      <vt:lpstr>Conclusions</vt:lpstr>
      <vt:lpstr>Future Directions </vt:lpstr>
      <vt:lpstr>Age (??)</vt:lpstr>
      <vt:lpstr>Factors Associated with Dropout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Predictors of High School Dropout Beyond Risk Factors</dc:title>
  <cp:lastModifiedBy>Tsang, Tawny</cp:lastModifiedBy>
  <cp:revision>1</cp:revision>
  <dcterms:modified xsi:type="dcterms:W3CDTF">2019-04-27T15:18:06Z</dcterms:modified>
</cp:coreProperties>
</file>